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7" r:id="rId3"/>
    <p:sldId id="258" r:id="rId4"/>
    <p:sldId id="268" r:id="rId5"/>
    <p:sldId id="260" r:id="rId6"/>
    <p:sldId id="261" r:id="rId7"/>
    <p:sldId id="262" r:id="rId8"/>
    <p:sldId id="263" r:id="rId9"/>
    <p:sldId id="259" r:id="rId10"/>
    <p:sldId id="269" r:id="rId11"/>
    <p:sldId id="265" r:id="rId12"/>
    <p:sldId id="266" r:id="rId13"/>
    <p:sldId id="267" r:id="rId14"/>
  </p:sldIdLst>
  <p:sldSz cx="12192000" cy="6858000"/>
  <p:notesSz cx="6858000" cy="9144000"/>
  <p:embeddedFontLst>
    <p:embeddedFont>
      <p:font typeface="Corbel" panose="020B0503020204020204" pitchFamily="34" charset="0"/>
      <p:regular r:id="rId16"/>
      <p:bold r:id="rId17"/>
      <p:italic r:id="rId18"/>
      <p:boldItalic r:id="rId19"/>
    </p:embeddedFont>
    <p:embeddedFont>
      <p:font typeface="Meiryo UI" panose="020B0604030504040204" pitchFamily="50" charset="-128"/>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4" roundtripDataSignature="AMtx7mgvEvu63zv1PdgqRo5V3XemrxHBw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 t" initials="et" lastIdx="1" clrIdx="0">
    <p:extLst>
      <p:ext uri="{19B8F6BF-5375-455C-9EA6-DF929625EA0E}">
        <p15:presenceInfo xmlns:p15="http://schemas.microsoft.com/office/powerpoint/2012/main" userId="f25d85e9b9c5ce5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160" autoAdjust="0"/>
    <p:restoredTop sz="94391" autoAdjust="0"/>
  </p:normalViewPr>
  <p:slideViewPr>
    <p:cSldViewPr snapToGrid="0">
      <p:cViewPr varScale="1">
        <p:scale>
          <a:sx n="45" d="100"/>
          <a:sy n="45" d="100"/>
        </p:scale>
        <p:origin x="62" y="7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customschemas.google.com/relationships/presentationmetadata" Target="meta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 name="Google Shape;135;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5" name="Google Shape;295;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ba120beba1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ba120beba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1" name="Google Shape;31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6" name="Google Shape;15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8" name="Google Shape;268;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0" name="Google Shape;2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9" name="Google Shape;28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タイトル スライド" type="title">
  <p:cSld name="TITLE">
    <p:spTree>
      <p:nvGrpSpPr>
        <p:cNvPr id="1" name="Shape 11"/>
        <p:cNvGrpSpPr/>
        <p:nvPr/>
      </p:nvGrpSpPr>
      <p:grpSpPr>
        <a:xfrm>
          <a:off x="0" y="0"/>
          <a:ext cx="0" cy="0"/>
          <a:chOff x="0" y="0"/>
          <a:chExt cx="0" cy="0"/>
        </a:xfrm>
      </p:grpSpPr>
      <p:sp>
        <p:nvSpPr>
          <p:cNvPr id="12" name="Google Shape;12;p13"/>
          <p:cNvSpPr txBox="1">
            <a:spLocks noGrp="1"/>
          </p:cNvSpPr>
          <p:nvPr>
            <p:ph type="ctrTitle"/>
          </p:nvPr>
        </p:nvSpPr>
        <p:spPr>
          <a:xfrm>
            <a:off x="2209800" y="4464028"/>
            <a:ext cx="9144000" cy="1641490"/>
          </a:xfrm>
          <a:prstGeom prst="rect">
            <a:avLst/>
          </a:prstGeom>
          <a:noFill/>
          <a:ln>
            <a:noFill/>
          </a:ln>
        </p:spPr>
        <p:txBody>
          <a:bodyPr spcFirstLastPara="1" wrap="square" lIns="91425" tIns="45700" rIns="91425" bIns="45700" anchor="t" anchorCtr="0">
            <a:normAutofit/>
          </a:bodyPr>
          <a:lstStyle>
            <a:lvl1pPr lvl="0" algn="r">
              <a:lnSpc>
                <a:spcPct val="90000"/>
              </a:lnSpc>
              <a:spcBef>
                <a:spcPts val="0"/>
              </a:spcBef>
              <a:spcAft>
                <a:spcPts val="0"/>
              </a:spcAft>
              <a:buClr>
                <a:srgbClr val="E2E2E2"/>
              </a:buClr>
              <a:buSzPts val="9600"/>
              <a:buFont typeface="Corbel"/>
              <a:buNone/>
              <a:defRPr sz="9600" b="0">
                <a:solidFill>
                  <a:srgbClr val="E2E2E2"/>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3"/>
          <p:cNvSpPr txBox="1">
            <a:spLocks noGrp="1"/>
          </p:cNvSpPr>
          <p:nvPr>
            <p:ph type="subTitle" idx="1"/>
          </p:nvPr>
        </p:nvSpPr>
        <p:spPr>
          <a:xfrm>
            <a:off x="2209799" y="3694375"/>
            <a:ext cx="9144000" cy="754025"/>
          </a:xfrm>
          <a:prstGeom prst="rect">
            <a:avLst/>
          </a:prstGeom>
          <a:noFill/>
          <a:ln>
            <a:noFill/>
          </a:ln>
        </p:spPr>
        <p:txBody>
          <a:bodyPr spcFirstLastPara="1" wrap="square" lIns="91425" tIns="45700" rIns="91425" bIns="45700" anchor="b" anchorCtr="0">
            <a:normAutofit/>
          </a:bodyPr>
          <a:lstStyle>
            <a:lvl1pPr lvl="0" algn="r">
              <a:lnSpc>
                <a:spcPct val="90000"/>
              </a:lnSpc>
              <a:spcBef>
                <a:spcPts val="1000"/>
              </a:spcBef>
              <a:spcAft>
                <a:spcPts val="0"/>
              </a:spcAft>
              <a:buClr>
                <a:schemeClr val="lt2"/>
              </a:buClr>
              <a:buSzPts val="3200"/>
              <a:buNone/>
              <a:defRPr sz="3200" b="0">
                <a:solidFill>
                  <a:schemeClr val="lt2"/>
                </a:solidFill>
                <a:latin typeface="Corbel"/>
                <a:ea typeface="Corbel"/>
                <a:cs typeface="Corbel"/>
                <a:sym typeface="Corbel"/>
              </a:defRPr>
            </a:lvl1pPr>
            <a:lvl2pPr lvl="1" algn="ctr">
              <a:lnSpc>
                <a:spcPct val="90000"/>
              </a:lnSpc>
              <a:spcBef>
                <a:spcPts val="500"/>
              </a:spcBef>
              <a:spcAft>
                <a:spcPts val="0"/>
              </a:spcAft>
              <a:buClr>
                <a:srgbClr val="EDEDED"/>
              </a:buClr>
              <a:buSzPts val="2000"/>
              <a:buNone/>
              <a:defRPr sz="2000"/>
            </a:lvl2pPr>
            <a:lvl3pPr lvl="2" algn="ctr">
              <a:lnSpc>
                <a:spcPct val="90000"/>
              </a:lnSpc>
              <a:spcBef>
                <a:spcPts val="500"/>
              </a:spcBef>
              <a:spcAft>
                <a:spcPts val="0"/>
              </a:spcAft>
              <a:buClr>
                <a:srgbClr val="EDEDED"/>
              </a:buClr>
              <a:buSzPts val="1800"/>
              <a:buNone/>
              <a:defRPr sz="1800"/>
            </a:lvl3pPr>
            <a:lvl4pPr lvl="3" algn="ctr">
              <a:lnSpc>
                <a:spcPct val="90000"/>
              </a:lnSpc>
              <a:spcBef>
                <a:spcPts val="500"/>
              </a:spcBef>
              <a:spcAft>
                <a:spcPts val="0"/>
              </a:spcAft>
              <a:buClr>
                <a:srgbClr val="EDEDED"/>
              </a:buClr>
              <a:buSzPts val="1600"/>
              <a:buNone/>
              <a:defRPr sz="1600"/>
            </a:lvl4pPr>
            <a:lvl5pPr lvl="4" algn="ctr">
              <a:lnSpc>
                <a:spcPct val="90000"/>
              </a:lnSpc>
              <a:spcBef>
                <a:spcPts val="500"/>
              </a:spcBef>
              <a:spcAft>
                <a:spcPts val="0"/>
              </a:spcAft>
              <a:buClr>
                <a:srgbClr val="EDEDED"/>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4" name="Google Shape;14;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タイトル付きの図" type="picTx">
  <p:cSld name="PICTURE_WITH_CAPTION_TEXT">
    <p:spTree>
      <p:nvGrpSpPr>
        <p:cNvPr id="1" name="Shape 75"/>
        <p:cNvGrpSpPr/>
        <p:nvPr/>
      </p:nvGrpSpPr>
      <p:grpSpPr>
        <a:xfrm>
          <a:off x="0" y="0"/>
          <a:ext cx="0" cy="0"/>
          <a:chOff x="0" y="0"/>
          <a:chExt cx="0" cy="0"/>
        </a:xfrm>
      </p:grpSpPr>
      <p:sp>
        <p:nvSpPr>
          <p:cNvPr id="76" name="Google Shape;76;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EDEDED"/>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22"/>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rgbClr val="EDEDED"/>
              </a:buClr>
              <a:buSzPts val="3200"/>
              <a:buFont typeface="Arial"/>
              <a:buNone/>
              <a:defRPr sz="3200" b="0" i="0" u="none" strike="noStrike" cap="none">
                <a:solidFill>
                  <a:srgbClr val="EDEDED"/>
                </a:solidFill>
                <a:latin typeface="Corbel"/>
                <a:ea typeface="Corbel"/>
                <a:cs typeface="Corbel"/>
                <a:sym typeface="Corbel"/>
              </a:defRPr>
            </a:lvl1pPr>
            <a:lvl2pPr marR="0" lvl="1" algn="l" rtl="0">
              <a:lnSpc>
                <a:spcPct val="90000"/>
              </a:lnSpc>
              <a:spcBef>
                <a:spcPts val="500"/>
              </a:spcBef>
              <a:spcAft>
                <a:spcPts val="0"/>
              </a:spcAft>
              <a:buClr>
                <a:srgbClr val="EDEDED"/>
              </a:buClr>
              <a:buSzPts val="2800"/>
              <a:buFont typeface="Arial"/>
              <a:buNone/>
              <a:defRPr sz="2800" b="0" i="0" u="none" strike="noStrike" cap="none">
                <a:solidFill>
                  <a:srgbClr val="EDEDED"/>
                </a:solidFill>
                <a:latin typeface="Corbel"/>
                <a:ea typeface="Corbel"/>
                <a:cs typeface="Corbel"/>
                <a:sym typeface="Corbel"/>
              </a:defRPr>
            </a:lvl2pPr>
            <a:lvl3pPr marR="0" lvl="2" algn="l" rtl="0">
              <a:lnSpc>
                <a:spcPct val="90000"/>
              </a:lnSpc>
              <a:spcBef>
                <a:spcPts val="500"/>
              </a:spcBef>
              <a:spcAft>
                <a:spcPts val="0"/>
              </a:spcAft>
              <a:buClr>
                <a:srgbClr val="EDEDED"/>
              </a:buClr>
              <a:buSzPts val="2400"/>
              <a:buFont typeface="Arial"/>
              <a:buNone/>
              <a:defRPr sz="2400" b="0" i="0" u="none" strike="noStrike" cap="none">
                <a:solidFill>
                  <a:srgbClr val="EDEDED"/>
                </a:solidFill>
                <a:latin typeface="Corbel"/>
                <a:ea typeface="Corbel"/>
                <a:cs typeface="Corbel"/>
                <a:sym typeface="Corbel"/>
              </a:defRPr>
            </a:lvl3pPr>
            <a:lvl4pPr marR="0" lvl="3" algn="l" rtl="0">
              <a:lnSpc>
                <a:spcPct val="90000"/>
              </a:lnSpc>
              <a:spcBef>
                <a:spcPts val="500"/>
              </a:spcBef>
              <a:spcAft>
                <a:spcPts val="0"/>
              </a:spcAft>
              <a:buClr>
                <a:srgbClr val="EDEDED"/>
              </a:buClr>
              <a:buSzPts val="2000"/>
              <a:buFont typeface="Arial"/>
              <a:buNone/>
              <a:defRPr sz="2000" b="0" i="0" u="none" strike="noStrike" cap="none">
                <a:solidFill>
                  <a:srgbClr val="EDEDED"/>
                </a:solidFill>
                <a:latin typeface="Corbel"/>
                <a:ea typeface="Corbel"/>
                <a:cs typeface="Corbel"/>
                <a:sym typeface="Corbel"/>
              </a:defRPr>
            </a:lvl4pPr>
            <a:lvl5pPr marR="0" lvl="4" algn="l" rtl="0">
              <a:lnSpc>
                <a:spcPct val="90000"/>
              </a:lnSpc>
              <a:spcBef>
                <a:spcPts val="500"/>
              </a:spcBef>
              <a:spcAft>
                <a:spcPts val="0"/>
              </a:spcAft>
              <a:buClr>
                <a:srgbClr val="EDEDED"/>
              </a:buClr>
              <a:buSzPts val="2000"/>
              <a:buFont typeface="Arial"/>
              <a:buNone/>
              <a:defRPr sz="2000" b="0" i="0" u="none" strike="noStrike" cap="none">
                <a:solidFill>
                  <a:srgbClr val="EDEDED"/>
                </a:solidFill>
                <a:latin typeface="Corbel"/>
                <a:ea typeface="Corbel"/>
                <a:cs typeface="Corbel"/>
                <a:sym typeface="Corbel"/>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orbel"/>
                <a:ea typeface="Corbel"/>
                <a:cs typeface="Corbel"/>
                <a:sym typeface="Corbel"/>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orbel"/>
                <a:ea typeface="Corbel"/>
                <a:cs typeface="Corbel"/>
                <a:sym typeface="Corbel"/>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orbel"/>
                <a:ea typeface="Corbel"/>
                <a:cs typeface="Corbel"/>
                <a:sym typeface="Corbel"/>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orbel"/>
                <a:ea typeface="Corbel"/>
                <a:cs typeface="Corbel"/>
                <a:sym typeface="Corbel"/>
              </a:defRPr>
            </a:lvl9pPr>
          </a:lstStyle>
          <a:p>
            <a:endParaRPr/>
          </a:p>
        </p:txBody>
      </p:sp>
      <p:sp>
        <p:nvSpPr>
          <p:cNvPr id="78" name="Google Shape;78;p22"/>
          <p:cNvSpPr txBox="1">
            <a:spLocks noGrp="1"/>
          </p:cNvSpPr>
          <p:nvPr>
            <p:ph type="body" idx="1"/>
          </p:nvPr>
        </p:nvSpPr>
        <p:spPr>
          <a:xfrm>
            <a:off x="1120000" y="2057400"/>
            <a:ext cx="3652025"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1600"/>
              <a:buNone/>
              <a:defRPr sz="1600">
                <a:solidFill>
                  <a:schemeClr val="lt2"/>
                </a:solidFill>
              </a:defRPr>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9" name="Google Shape;79;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パノラマ写真 (キャプション付き)">
  <p:cSld name="パノラマ写真 (キャプション付き)">
    <p:spTree>
      <p:nvGrpSpPr>
        <p:cNvPr id="1" name="Shape 82"/>
        <p:cNvGrpSpPr/>
        <p:nvPr/>
      </p:nvGrpSpPr>
      <p:grpSpPr>
        <a:xfrm>
          <a:off x="0" y="0"/>
          <a:ext cx="0" cy="0"/>
          <a:chOff x="0" y="0"/>
          <a:chExt cx="0" cy="0"/>
        </a:xfrm>
      </p:grpSpPr>
      <p:sp>
        <p:nvSpPr>
          <p:cNvPr id="83" name="Google Shape;83;p23"/>
          <p:cNvSpPr txBox="1">
            <a:spLocks noGrp="1"/>
          </p:cNvSpPr>
          <p:nvPr>
            <p:ph type="title"/>
          </p:nvPr>
        </p:nvSpPr>
        <p:spPr>
          <a:xfrm>
            <a:off x="839788" y="4367160"/>
            <a:ext cx="10515600"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EDEDED"/>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23"/>
          <p:cNvSpPr>
            <a:spLocks noGrp="1"/>
          </p:cNvSpPr>
          <p:nvPr>
            <p:ph type="pic" idx="2"/>
          </p:nvPr>
        </p:nvSpPr>
        <p:spPr>
          <a:xfrm>
            <a:off x="839788" y="987425"/>
            <a:ext cx="10515600" cy="337973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rgbClr val="EDEDED"/>
              </a:buClr>
              <a:buSzPts val="3200"/>
              <a:buFont typeface="Arial"/>
              <a:buNone/>
              <a:defRPr sz="3200" b="0" i="0" u="none" strike="noStrike" cap="none">
                <a:solidFill>
                  <a:srgbClr val="EDEDED"/>
                </a:solidFill>
                <a:latin typeface="Corbel"/>
                <a:ea typeface="Corbel"/>
                <a:cs typeface="Corbel"/>
                <a:sym typeface="Corbel"/>
              </a:defRPr>
            </a:lvl1pPr>
            <a:lvl2pPr marR="0" lvl="1" algn="l" rtl="0">
              <a:lnSpc>
                <a:spcPct val="90000"/>
              </a:lnSpc>
              <a:spcBef>
                <a:spcPts val="500"/>
              </a:spcBef>
              <a:spcAft>
                <a:spcPts val="0"/>
              </a:spcAft>
              <a:buClr>
                <a:srgbClr val="EDEDED"/>
              </a:buClr>
              <a:buSzPts val="2800"/>
              <a:buFont typeface="Arial"/>
              <a:buNone/>
              <a:defRPr sz="2800" b="0" i="0" u="none" strike="noStrike" cap="none">
                <a:solidFill>
                  <a:srgbClr val="EDEDED"/>
                </a:solidFill>
                <a:latin typeface="Corbel"/>
                <a:ea typeface="Corbel"/>
                <a:cs typeface="Corbel"/>
                <a:sym typeface="Corbel"/>
              </a:defRPr>
            </a:lvl2pPr>
            <a:lvl3pPr marR="0" lvl="2" algn="l" rtl="0">
              <a:lnSpc>
                <a:spcPct val="90000"/>
              </a:lnSpc>
              <a:spcBef>
                <a:spcPts val="500"/>
              </a:spcBef>
              <a:spcAft>
                <a:spcPts val="0"/>
              </a:spcAft>
              <a:buClr>
                <a:srgbClr val="EDEDED"/>
              </a:buClr>
              <a:buSzPts val="2400"/>
              <a:buFont typeface="Arial"/>
              <a:buNone/>
              <a:defRPr sz="2400" b="0" i="0" u="none" strike="noStrike" cap="none">
                <a:solidFill>
                  <a:srgbClr val="EDEDED"/>
                </a:solidFill>
                <a:latin typeface="Corbel"/>
                <a:ea typeface="Corbel"/>
                <a:cs typeface="Corbel"/>
                <a:sym typeface="Corbel"/>
              </a:defRPr>
            </a:lvl3pPr>
            <a:lvl4pPr marR="0" lvl="3" algn="l" rtl="0">
              <a:lnSpc>
                <a:spcPct val="90000"/>
              </a:lnSpc>
              <a:spcBef>
                <a:spcPts val="500"/>
              </a:spcBef>
              <a:spcAft>
                <a:spcPts val="0"/>
              </a:spcAft>
              <a:buClr>
                <a:srgbClr val="EDEDED"/>
              </a:buClr>
              <a:buSzPts val="2000"/>
              <a:buFont typeface="Arial"/>
              <a:buNone/>
              <a:defRPr sz="2000" b="0" i="0" u="none" strike="noStrike" cap="none">
                <a:solidFill>
                  <a:srgbClr val="EDEDED"/>
                </a:solidFill>
                <a:latin typeface="Corbel"/>
                <a:ea typeface="Corbel"/>
                <a:cs typeface="Corbel"/>
                <a:sym typeface="Corbel"/>
              </a:defRPr>
            </a:lvl4pPr>
            <a:lvl5pPr marR="0" lvl="4" algn="l" rtl="0">
              <a:lnSpc>
                <a:spcPct val="90000"/>
              </a:lnSpc>
              <a:spcBef>
                <a:spcPts val="500"/>
              </a:spcBef>
              <a:spcAft>
                <a:spcPts val="0"/>
              </a:spcAft>
              <a:buClr>
                <a:srgbClr val="EDEDED"/>
              </a:buClr>
              <a:buSzPts val="2000"/>
              <a:buFont typeface="Arial"/>
              <a:buNone/>
              <a:defRPr sz="2000" b="0" i="0" u="none" strike="noStrike" cap="none">
                <a:solidFill>
                  <a:srgbClr val="EDEDED"/>
                </a:solidFill>
                <a:latin typeface="Corbel"/>
                <a:ea typeface="Corbel"/>
                <a:cs typeface="Corbel"/>
                <a:sym typeface="Corbel"/>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orbel"/>
                <a:ea typeface="Corbel"/>
                <a:cs typeface="Corbel"/>
                <a:sym typeface="Corbel"/>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orbel"/>
                <a:ea typeface="Corbel"/>
                <a:cs typeface="Corbel"/>
                <a:sym typeface="Corbel"/>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orbel"/>
                <a:ea typeface="Corbel"/>
                <a:cs typeface="Corbel"/>
                <a:sym typeface="Corbel"/>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orbel"/>
                <a:ea typeface="Corbel"/>
                <a:cs typeface="Corbel"/>
                <a:sym typeface="Corbel"/>
              </a:defRPr>
            </a:lvl9pPr>
          </a:lstStyle>
          <a:p>
            <a:endParaRPr/>
          </a:p>
        </p:txBody>
      </p:sp>
      <p:sp>
        <p:nvSpPr>
          <p:cNvPr id="85" name="Google Shape;85;p23"/>
          <p:cNvSpPr txBox="1">
            <a:spLocks noGrp="1"/>
          </p:cNvSpPr>
          <p:nvPr>
            <p:ph type="body" idx="1"/>
          </p:nvPr>
        </p:nvSpPr>
        <p:spPr>
          <a:xfrm>
            <a:off x="839788" y="5186516"/>
            <a:ext cx="10514012" cy="68247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1600"/>
              <a:buNone/>
              <a:defRPr sz="1600">
                <a:solidFill>
                  <a:schemeClr val="lt2"/>
                </a:solidFill>
              </a:defRPr>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6" name="Google Shape;8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タイトルとキャプション">
  <p:cSld name="タイトルとキャプション">
    <p:spTree>
      <p:nvGrpSpPr>
        <p:cNvPr id="1" name="Shape 89"/>
        <p:cNvGrpSpPr/>
        <p:nvPr/>
      </p:nvGrpSpPr>
      <p:grpSpPr>
        <a:xfrm>
          <a:off x="0" y="0"/>
          <a:ext cx="0" cy="0"/>
          <a:chOff x="0" y="0"/>
          <a:chExt cx="0" cy="0"/>
        </a:xfrm>
      </p:grpSpPr>
      <p:sp>
        <p:nvSpPr>
          <p:cNvPr id="90" name="Google Shape;90;p24"/>
          <p:cNvSpPr txBox="1">
            <a:spLocks noGrp="1"/>
          </p:cNvSpPr>
          <p:nvPr>
            <p:ph type="title"/>
          </p:nvPr>
        </p:nvSpPr>
        <p:spPr>
          <a:xfrm>
            <a:off x="839788" y="365125"/>
            <a:ext cx="10515600" cy="353434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24"/>
          <p:cNvSpPr txBox="1">
            <a:spLocks noGrp="1"/>
          </p:cNvSpPr>
          <p:nvPr>
            <p:ph type="body" idx="1"/>
          </p:nvPr>
        </p:nvSpPr>
        <p:spPr>
          <a:xfrm>
            <a:off x="839788" y="4489399"/>
            <a:ext cx="10514012" cy="150182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rgbClr val="EDEDED"/>
              </a:buClr>
              <a:buSzPts val="1600"/>
              <a:buNone/>
              <a:defRPr sz="1600"/>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2" name="Google Shape;92;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引用 (キャプション付き)">
  <p:cSld name="引用 (キャプション付き)">
    <p:spTree>
      <p:nvGrpSpPr>
        <p:cNvPr id="1" name="Shape 95"/>
        <p:cNvGrpSpPr/>
        <p:nvPr/>
      </p:nvGrpSpPr>
      <p:grpSpPr>
        <a:xfrm>
          <a:off x="0" y="0"/>
          <a:ext cx="0" cy="0"/>
          <a:chOff x="0" y="0"/>
          <a:chExt cx="0" cy="0"/>
        </a:xfrm>
      </p:grpSpPr>
      <p:sp>
        <p:nvSpPr>
          <p:cNvPr id="96" name="Google Shape;96;p25"/>
          <p:cNvSpPr txBox="1">
            <a:spLocks noGrp="1"/>
          </p:cNvSpPr>
          <p:nvPr>
            <p:ph type="title"/>
          </p:nvPr>
        </p:nvSpPr>
        <p:spPr>
          <a:xfrm>
            <a:off x="1446212" y="365125"/>
            <a:ext cx="9302752" cy="299290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4400"/>
              <a:buFont typeface="Corbel"/>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5"/>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8" name="Google Shape;98;p25"/>
          <p:cNvSpPr txBox="1">
            <a:spLocks noGrp="1"/>
          </p:cNvSpPr>
          <p:nvPr>
            <p:ph type="body" idx="2"/>
          </p:nvPr>
        </p:nvSpPr>
        <p:spPr>
          <a:xfrm>
            <a:off x="838200" y="4501729"/>
            <a:ext cx="10512424"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rgbClr val="EDEDED"/>
              </a:buClr>
              <a:buSzPts val="1600"/>
              <a:buNone/>
              <a:defRPr sz="1600"/>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
        <p:nvSpPr>
          <p:cNvPr id="102" name="Google Shape;102;p25"/>
          <p:cNvSpPr txBox="1"/>
          <p:nvPr/>
        </p:nvSpPr>
        <p:spPr>
          <a:xfrm>
            <a:off x="1111044" y="786824"/>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8000"/>
              <a:buFont typeface="Corbel"/>
              <a:buNone/>
            </a:pPr>
            <a:r>
              <a:rPr lang="ja-JP" sz="8000" b="0" cap="none">
                <a:solidFill>
                  <a:schemeClr val="lt1"/>
                </a:solidFill>
                <a:latin typeface="Corbel"/>
                <a:ea typeface="Corbel"/>
                <a:cs typeface="Corbel"/>
                <a:sym typeface="Corbel"/>
              </a:rPr>
              <a:t>“</a:t>
            </a:r>
            <a:endParaRPr/>
          </a:p>
        </p:txBody>
      </p:sp>
      <p:sp>
        <p:nvSpPr>
          <p:cNvPr id="103" name="Google Shape;103;p25"/>
          <p:cNvSpPr txBox="1"/>
          <p:nvPr/>
        </p:nvSpPr>
        <p:spPr>
          <a:xfrm>
            <a:off x="10437812"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Corbel"/>
              <a:buNone/>
            </a:pPr>
            <a:r>
              <a:rPr lang="ja-JP" sz="8000" b="0" cap="none">
                <a:solidFill>
                  <a:schemeClr val="lt1"/>
                </a:solidFill>
                <a:latin typeface="Corbel"/>
                <a:ea typeface="Corbel"/>
                <a:cs typeface="Corbel"/>
                <a:sym typeface="Corbe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名札">
  <p:cSld name="名札">
    <p:spTree>
      <p:nvGrpSpPr>
        <p:cNvPr id="1" name="Shape 104"/>
        <p:cNvGrpSpPr/>
        <p:nvPr/>
      </p:nvGrpSpPr>
      <p:grpSpPr>
        <a:xfrm>
          <a:off x="0" y="0"/>
          <a:ext cx="0" cy="0"/>
          <a:chOff x="0" y="0"/>
          <a:chExt cx="0" cy="0"/>
        </a:xfrm>
      </p:grpSpPr>
      <p:sp>
        <p:nvSpPr>
          <p:cNvPr id="105" name="Google Shape;105;p26"/>
          <p:cNvSpPr txBox="1">
            <a:spLocks noGrp="1"/>
          </p:cNvSpPr>
          <p:nvPr>
            <p:ph type="title"/>
          </p:nvPr>
        </p:nvSpPr>
        <p:spPr>
          <a:xfrm>
            <a:off x="839788" y="2326967"/>
            <a:ext cx="10515600"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EDEDED"/>
              </a:buClr>
              <a:buSzPts val="5400"/>
              <a:buFont typeface="Corbel"/>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p26"/>
          <p:cNvSpPr txBox="1">
            <a:spLocks noGrp="1"/>
          </p:cNvSpPr>
          <p:nvPr>
            <p:ph type="body" idx="1"/>
          </p:nvPr>
        </p:nvSpPr>
        <p:spPr>
          <a:xfrm>
            <a:off x="839788" y="4850581"/>
            <a:ext cx="10514012"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600"/>
              <a:buNone/>
              <a:defRPr sz="1600"/>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07" name="Google Shape;107;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段">
  <p:cSld name="3 段">
    <p:spTree>
      <p:nvGrpSpPr>
        <p:cNvPr id="1" name="Shape 110"/>
        <p:cNvGrpSpPr/>
        <p:nvPr/>
      </p:nvGrpSpPr>
      <p:grpSpPr>
        <a:xfrm>
          <a:off x="0" y="0"/>
          <a:ext cx="0" cy="0"/>
          <a:chOff x="0" y="0"/>
          <a:chExt cx="0" cy="0"/>
        </a:xfrm>
      </p:grpSpPr>
      <p:sp>
        <p:nvSpPr>
          <p:cNvPr id="111" name="Google Shape;111;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2" name="Google Shape;112;p27"/>
          <p:cNvSpPr txBox="1">
            <a:spLocks noGrp="1"/>
          </p:cNvSpPr>
          <p:nvPr>
            <p:ph type="body" idx="1"/>
          </p:nvPr>
        </p:nvSpPr>
        <p:spPr>
          <a:xfrm>
            <a:off x="1337282" y="1885950"/>
            <a:ext cx="2946866"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3" name="Google Shape;113;p27"/>
          <p:cNvSpPr txBox="1">
            <a:spLocks noGrp="1"/>
          </p:cNvSpPr>
          <p:nvPr>
            <p:ph type="body" idx="2"/>
          </p:nvPr>
        </p:nvSpPr>
        <p:spPr>
          <a:xfrm>
            <a:off x="1356798" y="2571750"/>
            <a:ext cx="2927350" cy="358933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4" name="Google Shape;114;p27"/>
          <p:cNvSpPr txBox="1">
            <a:spLocks noGrp="1"/>
          </p:cNvSpPr>
          <p:nvPr>
            <p:ph type="body" idx="3"/>
          </p:nvPr>
        </p:nvSpPr>
        <p:spPr>
          <a:xfrm>
            <a:off x="4587994" y="1885950"/>
            <a:ext cx="29362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15" name="Google Shape;115;p27"/>
          <p:cNvSpPr txBox="1">
            <a:spLocks noGrp="1"/>
          </p:cNvSpPr>
          <p:nvPr>
            <p:ph type="body" idx="4"/>
          </p:nvPr>
        </p:nvSpPr>
        <p:spPr>
          <a:xfrm>
            <a:off x="4577441" y="2571750"/>
            <a:ext cx="2946794" cy="358933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6" name="Google Shape;116;p27"/>
          <p:cNvSpPr txBox="1">
            <a:spLocks noGrp="1"/>
          </p:cNvSpPr>
          <p:nvPr>
            <p:ph type="body" idx="5"/>
          </p:nvPr>
        </p:nvSpPr>
        <p:spPr>
          <a:xfrm>
            <a:off x="7829035" y="1885950"/>
            <a:ext cx="2932113"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17" name="Google Shape;117;p27"/>
          <p:cNvSpPr txBox="1">
            <a:spLocks noGrp="1"/>
          </p:cNvSpPr>
          <p:nvPr>
            <p:ph type="body" idx="6"/>
          </p:nvPr>
        </p:nvSpPr>
        <p:spPr>
          <a:xfrm>
            <a:off x="7829035" y="2571750"/>
            <a:ext cx="2932113" cy="358933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タイトルと縦書きテキスト" type="vertTx">
  <p:cSld name="VERTICAL_TEXT">
    <p:spTree>
      <p:nvGrpSpPr>
        <p:cNvPr id="1" name="Shape 121"/>
        <p:cNvGrpSpPr/>
        <p:nvPr/>
      </p:nvGrpSpPr>
      <p:grpSpPr>
        <a:xfrm>
          <a:off x="0" y="0"/>
          <a:ext cx="0" cy="0"/>
          <a:chOff x="0" y="0"/>
          <a:chExt cx="0" cy="0"/>
        </a:xfrm>
      </p:grpSpPr>
      <p:sp>
        <p:nvSpPr>
          <p:cNvPr id="122" name="Google Shape;122;p28"/>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28"/>
          <p:cNvSpPr txBox="1">
            <a:spLocks noGrp="1"/>
          </p:cNvSpPr>
          <p:nvPr>
            <p:ph type="body" idx="1"/>
          </p:nvPr>
        </p:nvSpPr>
        <p:spPr>
          <a:xfrm rot="5400000">
            <a:off x="3820304" y="-1356533"/>
            <a:ext cx="4833193" cy="102338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4" name="Google Shape;124;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縦書きタイトルと&#10;縦書きテキスト" type="vertTitleAndTx">
  <p:cSld name="VERTICAL_TITLE_AND_VERTICAL_TEXT">
    <p:spTree>
      <p:nvGrpSpPr>
        <p:cNvPr id="1" name="Shape 127"/>
        <p:cNvGrpSpPr/>
        <p:nvPr/>
      </p:nvGrpSpPr>
      <p:grpSpPr>
        <a:xfrm>
          <a:off x="0" y="0"/>
          <a:ext cx="0" cy="0"/>
          <a:chOff x="0" y="0"/>
          <a:chExt cx="0" cy="0"/>
        </a:xfrm>
      </p:grpSpPr>
      <p:sp>
        <p:nvSpPr>
          <p:cNvPr id="128" name="Google Shape;128;p2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9" name="Google Shape;129;p2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タイトルとコンテンツ" type="obj">
  <p:cSld name="OBJECT">
    <p:spTree>
      <p:nvGrpSpPr>
        <p:cNvPr id="1" name="Shape 17"/>
        <p:cNvGrpSpPr/>
        <p:nvPr/>
      </p:nvGrpSpPr>
      <p:grpSpPr>
        <a:xfrm>
          <a:off x="0" y="0"/>
          <a:ext cx="0" cy="0"/>
          <a:chOff x="0" y="0"/>
          <a:chExt cx="0" cy="0"/>
        </a:xfrm>
      </p:grpSpPr>
      <p:sp>
        <p:nvSpPr>
          <p:cNvPr id="18" name="Google Shape;18;p14"/>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4"/>
          <p:cNvSpPr txBox="1">
            <a:spLocks noGrp="1"/>
          </p:cNvSpPr>
          <p:nvPr>
            <p:ph type="body" idx="1"/>
          </p:nvPr>
        </p:nvSpPr>
        <p:spPr>
          <a:xfrm>
            <a:off x="1120000" y="1343770"/>
            <a:ext cx="10233800" cy="48331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0" name="Google Shape;20;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 つの画像列">
  <p:cSld name="3 つの画像列">
    <p:spTree>
      <p:nvGrpSpPr>
        <p:cNvPr id="1" name="Shape 23"/>
        <p:cNvGrpSpPr/>
        <p:nvPr/>
      </p:nvGrpSpPr>
      <p:grpSpPr>
        <a:xfrm>
          <a:off x="0" y="0"/>
          <a:ext cx="0" cy="0"/>
          <a:chOff x="0" y="0"/>
          <a:chExt cx="0" cy="0"/>
        </a:xfrm>
      </p:grpSpPr>
      <p:sp>
        <p:nvSpPr>
          <p:cNvPr id="24" name="Google Shape;24;p15"/>
          <p:cNvSpPr txBox="1">
            <a:spLocks noGrp="1"/>
          </p:cNvSpPr>
          <p:nvPr>
            <p:ph type="title"/>
          </p:nvPr>
        </p:nvSpPr>
        <p:spPr>
          <a:xfrm>
            <a:off x="838200" y="365126"/>
            <a:ext cx="10515600" cy="72420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5"/>
          <p:cNvSpPr txBox="1">
            <a:spLocks noGrp="1"/>
          </p:cNvSpPr>
          <p:nvPr>
            <p:ph type="body" idx="1"/>
          </p:nvPr>
        </p:nvSpPr>
        <p:spPr>
          <a:xfrm>
            <a:off x="1332085" y="4297503"/>
            <a:ext cx="294005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EDEDED"/>
              </a:buClr>
              <a:buSzPts val="2400"/>
              <a:buNone/>
              <a:defRPr sz="2400" b="0">
                <a:solidFill>
                  <a:srgbClr val="EDEDED"/>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26" name="Google Shape;26;p15"/>
          <p:cNvSpPr>
            <a:spLocks noGrp="1"/>
          </p:cNvSpPr>
          <p:nvPr>
            <p:ph type="pic" idx="2"/>
          </p:nvPr>
        </p:nvSpPr>
        <p:spPr>
          <a:xfrm>
            <a:off x="1332085" y="2256354"/>
            <a:ext cx="2940050" cy="1524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1pPr>
            <a:lvl2pPr marR="0" lvl="1"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2pPr>
            <a:lvl3pPr marR="0" lvl="2"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3pPr>
            <a:lvl4pPr marR="0" lvl="3"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4pPr>
            <a:lvl5pPr marR="0" lvl="4"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9pPr>
          </a:lstStyle>
          <a:p>
            <a:endParaRPr/>
          </a:p>
        </p:txBody>
      </p:sp>
      <p:sp>
        <p:nvSpPr>
          <p:cNvPr id="27" name="Google Shape;27;p15"/>
          <p:cNvSpPr txBox="1">
            <a:spLocks noGrp="1"/>
          </p:cNvSpPr>
          <p:nvPr>
            <p:ph type="body" idx="3"/>
          </p:nvPr>
        </p:nvSpPr>
        <p:spPr>
          <a:xfrm>
            <a:off x="1332085" y="4873765"/>
            <a:ext cx="2940050" cy="65918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28" name="Google Shape;28;p15"/>
          <p:cNvSpPr txBox="1">
            <a:spLocks noGrp="1"/>
          </p:cNvSpPr>
          <p:nvPr>
            <p:ph type="body" idx="4"/>
          </p:nvPr>
        </p:nvSpPr>
        <p:spPr>
          <a:xfrm>
            <a:off x="4568997" y="4297503"/>
            <a:ext cx="293052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EDEDED"/>
              </a:buClr>
              <a:buSzPts val="2400"/>
              <a:buNone/>
              <a:defRPr sz="2400" b="0">
                <a:solidFill>
                  <a:srgbClr val="EDEDED"/>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29" name="Google Shape;29;p15"/>
          <p:cNvSpPr>
            <a:spLocks noGrp="1"/>
          </p:cNvSpPr>
          <p:nvPr>
            <p:ph type="pic" idx="5"/>
          </p:nvPr>
        </p:nvSpPr>
        <p:spPr>
          <a:xfrm>
            <a:off x="4568996" y="2256354"/>
            <a:ext cx="2930525" cy="1524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1pPr>
            <a:lvl2pPr marR="0" lvl="1"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2pPr>
            <a:lvl3pPr marR="0" lvl="2"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3pPr>
            <a:lvl4pPr marR="0" lvl="3"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4pPr>
            <a:lvl5pPr marR="0" lvl="4"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9pPr>
          </a:lstStyle>
          <a:p>
            <a:endParaRPr/>
          </a:p>
        </p:txBody>
      </p:sp>
      <p:sp>
        <p:nvSpPr>
          <p:cNvPr id="30" name="Google Shape;30;p15"/>
          <p:cNvSpPr txBox="1">
            <a:spLocks noGrp="1"/>
          </p:cNvSpPr>
          <p:nvPr>
            <p:ph type="body" idx="6"/>
          </p:nvPr>
        </p:nvSpPr>
        <p:spPr>
          <a:xfrm>
            <a:off x="4567644" y="4873764"/>
            <a:ext cx="2934406" cy="65918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31" name="Google Shape;31;p15"/>
          <p:cNvSpPr txBox="1">
            <a:spLocks noGrp="1"/>
          </p:cNvSpPr>
          <p:nvPr>
            <p:ph type="body" idx="7"/>
          </p:nvPr>
        </p:nvSpPr>
        <p:spPr>
          <a:xfrm>
            <a:off x="7804322" y="4297503"/>
            <a:ext cx="2932113"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EDEDED"/>
              </a:buClr>
              <a:buSzPts val="2400"/>
              <a:buNone/>
              <a:defRPr sz="2400" b="0">
                <a:solidFill>
                  <a:srgbClr val="EDEDED"/>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32" name="Google Shape;32;p15"/>
          <p:cNvSpPr>
            <a:spLocks noGrp="1"/>
          </p:cNvSpPr>
          <p:nvPr>
            <p:ph type="pic" idx="8"/>
          </p:nvPr>
        </p:nvSpPr>
        <p:spPr>
          <a:xfrm>
            <a:off x="7804321" y="2256354"/>
            <a:ext cx="2932113" cy="1524000"/>
          </a:xfrm>
          <a:prstGeom prst="roundRect">
            <a:avLst>
              <a:gd name="adj" fmla="val 1858"/>
            </a:avLst>
          </a:prstGeom>
          <a:noFill/>
          <a:ln>
            <a:noFill/>
          </a:ln>
          <a:effectLst>
            <a:outerShdw blurRad="50800" dist="50800" dir="5400000" algn="tl" rotWithShape="0">
              <a:srgbClr val="000000">
                <a:alpha val="42745"/>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1pPr>
            <a:lvl2pPr marR="0" lvl="1"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2pPr>
            <a:lvl3pPr marR="0" lvl="2"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3pPr>
            <a:lvl4pPr marR="0" lvl="3"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4pPr>
            <a:lvl5pPr marR="0" lvl="4" algn="l" rtl="0">
              <a:lnSpc>
                <a:spcPct val="90000"/>
              </a:lnSpc>
              <a:spcBef>
                <a:spcPts val="500"/>
              </a:spcBef>
              <a:spcAft>
                <a:spcPts val="0"/>
              </a:spcAft>
              <a:buClr>
                <a:srgbClr val="EDEDED"/>
              </a:buClr>
              <a:buSzPts val="1600"/>
              <a:buFont typeface="Arial"/>
              <a:buNone/>
              <a:defRPr sz="1600" b="0" i="0" u="none" strike="noStrike" cap="none">
                <a:solidFill>
                  <a:srgbClr val="EDEDED"/>
                </a:solidFill>
                <a:latin typeface="Corbel"/>
                <a:ea typeface="Corbel"/>
                <a:cs typeface="Corbel"/>
                <a:sym typeface="Corbel"/>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orbel"/>
                <a:ea typeface="Corbel"/>
                <a:cs typeface="Corbel"/>
                <a:sym typeface="Corbel"/>
              </a:defRPr>
            </a:lvl9pPr>
          </a:lstStyle>
          <a:p>
            <a:endParaRPr/>
          </a:p>
        </p:txBody>
      </p:sp>
      <p:sp>
        <p:nvSpPr>
          <p:cNvPr id="33" name="Google Shape;33;p15"/>
          <p:cNvSpPr txBox="1">
            <a:spLocks noGrp="1"/>
          </p:cNvSpPr>
          <p:nvPr>
            <p:ph type="body" idx="9"/>
          </p:nvPr>
        </p:nvSpPr>
        <p:spPr>
          <a:xfrm>
            <a:off x="7804197" y="4873762"/>
            <a:ext cx="2935997" cy="65918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34" name="Google Shape;34;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セクション見出し" type="secHead">
  <p:cSld name="SECTION_HEADER">
    <p:spTree>
      <p:nvGrpSpPr>
        <p:cNvPr id="1" name="Shape 37"/>
        <p:cNvGrpSpPr/>
        <p:nvPr/>
      </p:nvGrpSpPr>
      <p:grpSpPr>
        <a:xfrm>
          <a:off x="0" y="0"/>
          <a:ext cx="0" cy="0"/>
          <a:chOff x="0" y="0"/>
          <a:chExt cx="0" cy="0"/>
        </a:xfrm>
      </p:grpSpPr>
      <p:sp>
        <p:nvSpPr>
          <p:cNvPr id="38" name="Google Shape;38;p16"/>
          <p:cNvSpPr txBox="1">
            <a:spLocks noGrp="1"/>
          </p:cNvSpPr>
          <p:nvPr>
            <p:ph type="ctrTitle"/>
          </p:nvPr>
        </p:nvSpPr>
        <p:spPr>
          <a:xfrm>
            <a:off x="854532" y="4464028"/>
            <a:ext cx="9144000" cy="1641490"/>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rgbClr val="E2E2E2"/>
              </a:buClr>
              <a:buSzPts val="9600"/>
              <a:buFont typeface="Corbel"/>
              <a:buNone/>
              <a:defRPr sz="9600" b="0">
                <a:solidFill>
                  <a:srgbClr val="E2E2E2"/>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6"/>
          <p:cNvSpPr txBox="1">
            <a:spLocks noGrp="1"/>
          </p:cNvSpPr>
          <p:nvPr>
            <p:ph type="subTitle" idx="1"/>
          </p:nvPr>
        </p:nvSpPr>
        <p:spPr>
          <a:xfrm>
            <a:off x="854532" y="3693674"/>
            <a:ext cx="9144000" cy="754025"/>
          </a:xfrm>
          <a:prstGeom prst="rect">
            <a:avLst/>
          </a:prstGeom>
          <a:noFill/>
          <a:ln>
            <a:noFill/>
          </a:ln>
        </p:spPr>
        <p:txBody>
          <a:bodyPr spcFirstLastPara="1" wrap="square" lIns="91425" tIns="45700" rIns="91425" bIns="45700" anchor="b" anchorCtr="0">
            <a:normAutofit/>
          </a:bodyPr>
          <a:lstStyle>
            <a:lvl1pPr lvl="0" algn="l">
              <a:lnSpc>
                <a:spcPct val="90000"/>
              </a:lnSpc>
              <a:spcBef>
                <a:spcPts val="1000"/>
              </a:spcBef>
              <a:spcAft>
                <a:spcPts val="0"/>
              </a:spcAft>
              <a:buClr>
                <a:schemeClr val="lt2"/>
              </a:buClr>
              <a:buSzPts val="3200"/>
              <a:buNone/>
              <a:defRPr sz="3200" b="0">
                <a:solidFill>
                  <a:schemeClr val="lt2"/>
                </a:solidFill>
                <a:latin typeface="Corbel"/>
                <a:ea typeface="Corbel"/>
                <a:cs typeface="Corbel"/>
                <a:sym typeface="Corbel"/>
              </a:defRPr>
            </a:lvl1pPr>
            <a:lvl2pPr lvl="1" algn="ctr">
              <a:lnSpc>
                <a:spcPct val="90000"/>
              </a:lnSpc>
              <a:spcBef>
                <a:spcPts val="500"/>
              </a:spcBef>
              <a:spcAft>
                <a:spcPts val="0"/>
              </a:spcAft>
              <a:buClr>
                <a:srgbClr val="EDEDED"/>
              </a:buClr>
              <a:buSzPts val="2000"/>
              <a:buNone/>
              <a:defRPr sz="2000"/>
            </a:lvl2pPr>
            <a:lvl3pPr lvl="2" algn="ctr">
              <a:lnSpc>
                <a:spcPct val="90000"/>
              </a:lnSpc>
              <a:spcBef>
                <a:spcPts val="500"/>
              </a:spcBef>
              <a:spcAft>
                <a:spcPts val="0"/>
              </a:spcAft>
              <a:buClr>
                <a:srgbClr val="EDEDED"/>
              </a:buClr>
              <a:buSzPts val="1800"/>
              <a:buNone/>
              <a:defRPr sz="1800"/>
            </a:lvl3pPr>
            <a:lvl4pPr lvl="3" algn="ctr">
              <a:lnSpc>
                <a:spcPct val="90000"/>
              </a:lnSpc>
              <a:spcBef>
                <a:spcPts val="500"/>
              </a:spcBef>
              <a:spcAft>
                <a:spcPts val="0"/>
              </a:spcAft>
              <a:buClr>
                <a:srgbClr val="EDEDED"/>
              </a:buClr>
              <a:buSzPts val="1600"/>
              <a:buNone/>
              <a:defRPr sz="1600"/>
            </a:lvl4pPr>
            <a:lvl5pPr lvl="4" algn="ctr">
              <a:lnSpc>
                <a:spcPct val="90000"/>
              </a:lnSpc>
              <a:spcBef>
                <a:spcPts val="500"/>
              </a:spcBef>
              <a:spcAft>
                <a:spcPts val="0"/>
              </a:spcAft>
              <a:buClr>
                <a:srgbClr val="EDEDED"/>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40" name="Google Shape;40;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 つのコンテンツ" type="twoObj">
  <p:cSld name="TWO_OBJECTS">
    <p:spTree>
      <p:nvGrpSpPr>
        <p:cNvPr id="1" name="Shape 43"/>
        <p:cNvGrpSpPr/>
        <p:nvPr/>
      </p:nvGrpSpPr>
      <p:grpSpPr>
        <a:xfrm>
          <a:off x="0" y="0"/>
          <a:ext cx="0" cy="0"/>
          <a:chOff x="0" y="0"/>
          <a:chExt cx="0" cy="0"/>
        </a:xfrm>
      </p:grpSpPr>
      <p:sp>
        <p:nvSpPr>
          <p:cNvPr id="44" name="Google Shape;44;p17"/>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17"/>
          <p:cNvSpPr txBox="1">
            <a:spLocks noGrp="1"/>
          </p:cNvSpPr>
          <p:nvPr>
            <p:ph type="body" idx="1"/>
          </p:nvPr>
        </p:nvSpPr>
        <p:spPr>
          <a:xfrm>
            <a:off x="1120000" y="1825625"/>
            <a:ext cx="5025216"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6" name="Google Shape;46;p17"/>
          <p:cNvSpPr txBox="1">
            <a:spLocks noGrp="1"/>
          </p:cNvSpPr>
          <p:nvPr>
            <p:ph type="body" idx="2"/>
          </p:nvPr>
        </p:nvSpPr>
        <p:spPr>
          <a:xfrm>
            <a:off x="6319840" y="1825625"/>
            <a:ext cx="503396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7" name="Google Shape;47;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比較" type="twoTxTwoObj">
  <p:cSld name="TWO_OBJECTS_WITH_TEXT">
    <p:spTree>
      <p:nvGrpSpPr>
        <p:cNvPr id="1" name="Shape 50"/>
        <p:cNvGrpSpPr/>
        <p:nvPr/>
      </p:nvGrpSpPr>
      <p:grpSpPr>
        <a:xfrm>
          <a:off x="0" y="0"/>
          <a:ext cx="0" cy="0"/>
          <a:chOff x="0" y="0"/>
          <a:chExt cx="0" cy="0"/>
        </a:xfrm>
      </p:grpSpPr>
      <p:sp>
        <p:nvSpPr>
          <p:cNvPr id="51" name="Google Shape;51;p1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8"/>
          <p:cNvSpPr txBox="1">
            <a:spLocks noGrp="1"/>
          </p:cNvSpPr>
          <p:nvPr>
            <p:ph type="body" idx="1"/>
          </p:nvPr>
        </p:nvSpPr>
        <p:spPr>
          <a:xfrm>
            <a:off x="1120000" y="1681163"/>
            <a:ext cx="5025216"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53" name="Google Shape;53;p18"/>
          <p:cNvSpPr txBox="1">
            <a:spLocks noGrp="1"/>
          </p:cNvSpPr>
          <p:nvPr>
            <p:ph type="body" idx="2"/>
          </p:nvPr>
        </p:nvSpPr>
        <p:spPr>
          <a:xfrm>
            <a:off x="1120000" y="2505075"/>
            <a:ext cx="5025216"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4" name="Google Shape;54;p18"/>
          <p:cNvSpPr txBox="1">
            <a:spLocks noGrp="1"/>
          </p:cNvSpPr>
          <p:nvPr>
            <p:ph type="body" idx="3"/>
          </p:nvPr>
        </p:nvSpPr>
        <p:spPr>
          <a:xfrm>
            <a:off x="6319840" y="1681163"/>
            <a:ext cx="503554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5" name="Google Shape;55;p18"/>
          <p:cNvSpPr txBox="1">
            <a:spLocks noGrp="1"/>
          </p:cNvSpPr>
          <p:nvPr>
            <p:ph type="body" idx="4"/>
          </p:nvPr>
        </p:nvSpPr>
        <p:spPr>
          <a:xfrm>
            <a:off x="6319840" y="2505075"/>
            <a:ext cx="503554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6" name="Google Shape;56;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タイトルのみ" type="titleOnly">
  <p:cSld name="TITLE_ONLY">
    <p:spTree>
      <p:nvGrpSpPr>
        <p:cNvPr id="1" name="Shape 59"/>
        <p:cNvGrpSpPr/>
        <p:nvPr/>
      </p:nvGrpSpPr>
      <p:grpSpPr>
        <a:xfrm>
          <a:off x="0" y="0"/>
          <a:ext cx="0" cy="0"/>
          <a:chOff x="0" y="0"/>
          <a:chExt cx="0" cy="0"/>
        </a:xfrm>
      </p:grpSpPr>
      <p:sp>
        <p:nvSpPr>
          <p:cNvPr id="60" name="Google Shape;60;p19"/>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白紙" type="blank">
  <p:cSld name="BLANK">
    <p:spTree>
      <p:nvGrpSpPr>
        <p:cNvPr id="1" name="Shape 64"/>
        <p:cNvGrpSpPr/>
        <p:nvPr/>
      </p:nvGrpSpPr>
      <p:grpSpPr>
        <a:xfrm>
          <a:off x="0" y="0"/>
          <a:ext cx="0" cy="0"/>
          <a:chOff x="0" y="0"/>
          <a:chExt cx="0" cy="0"/>
        </a:xfrm>
      </p:grpSpPr>
      <p:sp>
        <p:nvSpPr>
          <p:cNvPr id="65" name="Google Shape;65;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タイトル付きのコンテンツ" type="objTx">
  <p:cSld name="OBJECT_WITH_CAPTION_TEXT">
    <p:spTree>
      <p:nvGrpSpPr>
        <p:cNvPr id="1" name="Shape 68"/>
        <p:cNvGrpSpPr/>
        <p:nvPr/>
      </p:nvGrpSpPr>
      <p:grpSpPr>
        <a:xfrm>
          <a:off x="0" y="0"/>
          <a:ext cx="0" cy="0"/>
          <a:chOff x="0" y="0"/>
          <a:chExt cx="0" cy="0"/>
        </a:xfrm>
      </p:grpSpPr>
      <p:sp>
        <p:nvSpPr>
          <p:cNvPr id="69" name="Google Shape;69;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EDEDED"/>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1" name="Google Shape;71;p21"/>
          <p:cNvSpPr txBox="1">
            <a:spLocks noGrp="1"/>
          </p:cNvSpPr>
          <p:nvPr>
            <p:ph type="body" idx="2"/>
          </p:nvPr>
        </p:nvSpPr>
        <p:spPr>
          <a:xfrm>
            <a:off x="1120000" y="2057400"/>
            <a:ext cx="3652025"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1600"/>
              <a:buNone/>
              <a:defRPr sz="1600">
                <a:solidFill>
                  <a:schemeClr val="lt2"/>
                </a:solidFill>
              </a:defRPr>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2" name="Google Shape;7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sp>
        <p:nvSpPr>
          <p:cNvPr id="6" name="Google Shape;6;p12"/>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EDEDED"/>
              </a:buClr>
              <a:buSzPts val="5400"/>
              <a:buFont typeface="Corbel"/>
              <a:buNone/>
              <a:defRPr sz="5400" b="0" i="0" u="none" strike="noStrike" cap="none">
                <a:solidFill>
                  <a:srgbClr val="EDEDED"/>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2"/>
          <p:cNvSpPr txBox="1">
            <a:spLocks noGrp="1"/>
          </p:cNvSpPr>
          <p:nvPr>
            <p:ph type="body" idx="1"/>
          </p:nvPr>
        </p:nvSpPr>
        <p:spPr>
          <a:xfrm>
            <a:off x="1120000" y="1343770"/>
            <a:ext cx="10233800" cy="4833193"/>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rgbClr val="EDEDED"/>
              </a:buClr>
              <a:buSzPts val="2800"/>
              <a:buFont typeface="Arial"/>
              <a:buChar char="•"/>
              <a:defRPr sz="2800" b="0" i="0" u="none" strike="noStrike" cap="none">
                <a:solidFill>
                  <a:srgbClr val="EDEDED"/>
                </a:solidFill>
                <a:latin typeface="Corbel"/>
                <a:ea typeface="Corbel"/>
                <a:cs typeface="Corbel"/>
                <a:sym typeface="Corbel"/>
              </a:defRPr>
            </a:lvl1pPr>
            <a:lvl2pPr marL="914400" marR="0" lvl="1" indent="-381000" algn="l" rtl="0">
              <a:lnSpc>
                <a:spcPct val="90000"/>
              </a:lnSpc>
              <a:spcBef>
                <a:spcPts val="500"/>
              </a:spcBef>
              <a:spcAft>
                <a:spcPts val="0"/>
              </a:spcAft>
              <a:buClr>
                <a:srgbClr val="EDEDED"/>
              </a:buClr>
              <a:buSzPts val="2400"/>
              <a:buFont typeface="Arial"/>
              <a:buChar char="•"/>
              <a:defRPr sz="2400" b="0" i="0" u="none" strike="noStrike" cap="none">
                <a:solidFill>
                  <a:srgbClr val="EDEDED"/>
                </a:solidFill>
                <a:latin typeface="Corbel"/>
                <a:ea typeface="Corbel"/>
                <a:cs typeface="Corbel"/>
                <a:sym typeface="Corbel"/>
              </a:defRPr>
            </a:lvl2pPr>
            <a:lvl3pPr marL="1371600" marR="0" lvl="2" indent="-355600" algn="l" rtl="0">
              <a:lnSpc>
                <a:spcPct val="90000"/>
              </a:lnSpc>
              <a:spcBef>
                <a:spcPts val="500"/>
              </a:spcBef>
              <a:spcAft>
                <a:spcPts val="0"/>
              </a:spcAft>
              <a:buClr>
                <a:srgbClr val="EDEDED"/>
              </a:buClr>
              <a:buSzPts val="2000"/>
              <a:buFont typeface="Arial"/>
              <a:buChar char="•"/>
              <a:defRPr sz="2000" b="0" i="0" u="none" strike="noStrike" cap="none">
                <a:solidFill>
                  <a:srgbClr val="EDEDED"/>
                </a:solidFill>
                <a:latin typeface="Corbel"/>
                <a:ea typeface="Corbel"/>
                <a:cs typeface="Corbel"/>
                <a:sym typeface="Corbel"/>
              </a:defRPr>
            </a:lvl3pPr>
            <a:lvl4pPr marL="1828800" marR="0" lvl="3" indent="-342900" algn="l" rtl="0">
              <a:lnSpc>
                <a:spcPct val="90000"/>
              </a:lnSpc>
              <a:spcBef>
                <a:spcPts val="500"/>
              </a:spcBef>
              <a:spcAft>
                <a:spcPts val="0"/>
              </a:spcAft>
              <a:buClr>
                <a:srgbClr val="EDEDED"/>
              </a:buClr>
              <a:buSzPts val="1800"/>
              <a:buFont typeface="Arial"/>
              <a:buChar char="•"/>
              <a:defRPr sz="1800" b="0" i="0" u="none" strike="noStrike" cap="none">
                <a:solidFill>
                  <a:srgbClr val="EDEDED"/>
                </a:solidFill>
                <a:latin typeface="Corbel"/>
                <a:ea typeface="Corbel"/>
                <a:cs typeface="Corbel"/>
                <a:sym typeface="Corbel"/>
              </a:defRPr>
            </a:lvl4pPr>
            <a:lvl5pPr marL="2286000" marR="0" lvl="4" indent="-342900" algn="l" rtl="0">
              <a:lnSpc>
                <a:spcPct val="90000"/>
              </a:lnSpc>
              <a:spcBef>
                <a:spcPts val="500"/>
              </a:spcBef>
              <a:spcAft>
                <a:spcPts val="0"/>
              </a:spcAft>
              <a:buClr>
                <a:srgbClr val="EDEDED"/>
              </a:buClr>
              <a:buSzPts val="1800"/>
              <a:buFont typeface="Arial"/>
              <a:buChar char="•"/>
              <a:defRPr sz="1800" b="0" i="0" u="none" strike="noStrike" cap="none">
                <a:solidFill>
                  <a:srgbClr val="EDEDED"/>
                </a:solidFill>
                <a:latin typeface="Corbel"/>
                <a:ea typeface="Corbel"/>
                <a:cs typeface="Corbel"/>
                <a:sym typeface="Corbel"/>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orbel"/>
                <a:ea typeface="Corbel"/>
                <a:cs typeface="Corbel"/>
                <a:sym typeface="Corbel"/>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orbel"/>
                <a:ea typeface="Corbel"/>
                <a:cs typeface="Corbel"/>
                <a:sym typeface="Corbel"/>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orbel"/>
                <a:ea typeface="Corbel"/>
                <a:cs typeface="Corbel"/>
                <a:sym typeface="Corbel"/>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orbel"/>
                <a:ea typeface="Corbel"/>
                <a:cs typeface="Corbel"/>
                <a:sym typeface="Corbel"/>
              </a:defRPr>
            </a:lvl9pPr>
          </a:lstStyle>
          <a:p>
            <a:endParaRPr/>
          </a:p>
        </p:txBody>
      </p:sp>
      <p:sp>
        <p:nvSpPr>
          <p:cNvPr id="8" name="Google Shape;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EDEDED"/>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lt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lt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lt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lt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lt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lt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lt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lt1"/>
                </a:solidFill>
                <a:latin typeface="Corbel"/>
                <a:ea typeface="Corbel"/>
                <a:cs typeface="Corbel"/>
                <a:sym typeface="Corbel"/>
              </a:defRPr>
            </a:lvl9pPr>
          </a:lstStyle>
          <a:p>
            <a:endParaRPr/>
          </a:p>
        </p:txBody>
      </p:sp>
      <p:sp>
        <p:nvSpPr>
          <p:cNvPr id="9" name="Google Shape;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EDEDED"/>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lt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lt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lt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lt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lt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lt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lt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lt1"/>
                </a:solidFill>
                <a:latin typeface="Corbel"/>
                <a:ea typeface="Corbel"/>
                <a:cs typeface="Corbel"/>
                <a:sym typeface="Corbel"/>
              </a:defRPr>
            </a:lvl9pPr>
          </a:lstStyle>
          <a:p>
            <a:endParaRPr/>
          </a:p>
        </p:txBody>
      </p:sp>
      <p:sp>
        <p:nvSpPr>
          <p:cNvPr id="10" name="Google Shape;1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EDEDED"/>
                </a:solidFill>
                <a:latin typeface="Corbel"/>
                <a:ea typeface="Corbel"/>
                <a:cs typeface="Corbel"/>
                <a:sym typeface="Corbel"/>
              </a:defRPr>
            </a:lvl1pPr>
            <a:lvl2pPr marL="0" marR="0" lvl="1" indent="0" algn="r" rtl="0">
              <a:spcBef>
                <a:spcPts val="0"/>
              </a:spcBef>
              <a:buNone/>
              <a:defRPr sz="1200" b="0" i="0" u="none" strike="noStrike" cap="none">
                <a:solidFill>
                  <a:srgbClr val="EDEDED"/>
                </a:solidFill>
                <a:latin typeface="Corbel"/>
                <a:ea typeface="Corbel"/>
                <a:cs typeface="Corbel"/>
                <a:sym typeface="Corbel"/>
              </a:defRPr>
            </a:lvl2pPr>
            <a:lvl3pPr marL="0" marR="0" lvl="2" indent="0" algn="r" rtl="0">
              <a:spcBef>
                <a:spcPts val="0"/>
              </a:spcBef>
              <a:buNone/>
              <a:defRPr sz="1200" b="0" i="0" u="none" strike="noStrike" cap="none">
                <a:solidFill>
                  <a:srgbClr val="EDEDED"/>
                </a:solidFill>
                <a:latin typeface="Corbel"/>
                <a:ea typeface="Corbel"/>
                <a:cs typeface="Corbel"/>
                <a:sym typeface="Corbel"/>
              </a:defRPr>
            </a:lvl3pPr>
            <a:lvl4pPr marL="0" marR="0" lvl="3" indent="0" algn="r" rtl="0">
              <a:spcBef>
                <a:spcPts val="0"/>
              </a:spcBef>
              <a:buNone/>
              <a:defRPr sz="1200" b="0" i="0" u="none" strike="noStrike" cap="none">
                <a:solidFill>
                  <a:srgbClr val="EDEDED"/>
                </a:solidFill>
                <a:latin typeface="Corbel"/>
                <a:ea typeface="Corbel"/>
                <a:cs typeface="Corbel"/>
                <a:sym typeface="Corbel"/>
              </a:defRPr>
            </a:lvl4pPr>
            <a:lvl5pPr marL="0" marR="0" lvl="4" indent="0" algn="r" rtl="0">
              <a:spcBef>
                <a:spcPts val="0"/>
              </a:spcBef>
              <a:buNone/>
              <a:defRPr sz="1200" b="0" i="0" u="none" strike="noStrike" cap="none">
                <a:solidFill>
                  <a:srgbClr val="EDEDED"/>
                </a:solidFill>
                <a:latin typeface="Corbel"/>
                <a:ea typeface="Corbel"/>
                <a:cs typeface="Corbel"/>
                <a:sym typeface="Corbel"/>
              </a:defRPr>
            </a:lvl5pPr>
            <a:lvl6pPr marL="0" marR="0" lvl="5" indent="0" algn="r" rtl="0">
              <a:spcBef>
                <a:spcPts val="0"/>
              </a:spcBef>
              <a:buNone/>
              <a:defRPr sz="1200" b="0" i="0" u="none" strike="noStrike" cap="none">
                <a:solidFill>
                  <a:srgbClr val="EDEDED"/>
                </a:solidFill>
                <a:latin typeface="Corbel"/>
                <a:ea typeface="Corbel"/>
                <a:cs typeface="Corbel"/>
                <a:sym typeface="Corbel"/>
              </a:defRPr>
            </a:lvl6pPr>
            <a:lvl7pPr marL="0" marR="0" lvl="6" indent="0" algn="r" rtl="0">
              <a:spcBef>
                <a:spcPts val="0"/>
              </a:spcBef>
              <a:buNone/>
              <a:defRPr sz="1200" b="0" i="0" u="none" strike="noStrike" cap="none">
                <a:solidFill>
                  <a:srgbClr val="EDEDED"/>
                </a:solidFill>
                <a:latin typeface="Corbel"/>
                <a:ea typeface="Corbel"/>
                <a:cs typeface="Corbel"/>
                <a:sym typeface="Corbel"/>
              </a:defRPr>
            </a:lvl7pPr>
            <a:lvl8pPr marL="0" marR="0" lvl="7" indent="0" algn="r" rtl="0">
              <a:spcBef>
                <a:spcPts val="0"/>
              </a:spcBef>
              <a:buNone/>
              <a:defRPr sz="1200" b="0" i="0" u="none" strike="noStrike" cap="none">
                <a:solidFill>
                  <a:srgbClr val="EDEDED"/>
                </a:solidFill>
                <a:latin typeface="Corbel"/>
                <a:ea typeface="Corbel"/>
                <a:cs typeface="Corbel"/>
                <a:sym typeface="Corbel"/>
              </a:defRPr>
            </a:lvl8pPr>
            <a:lvl9pPr marL="0" marR="0" lvl="8" indent="0" algn="r" rtl="0">
              <a:spcBef>
                <a:spcPts val="0"/>
              </a:spcBef>
              <a:buNone/>
              <a:defRPr sz="1200" b="0" i="0" u="none" strike="noStrike" cap="none">
                <a:solidFill>
                  <a:srgbClr val="EDEDED"/>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ja-JP"/>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
          <p:cNvSpPr txBox="1">
            <a:spLocks noGrp="1"/>
          </p:cNvSpPr>
          <p:nvPr>
            <p:ph type="ctrTitle"/>
          </p:nvPr>
        </p:nvSpPr>
        <p:spPr>
          <a:xfrm>
            <a:off x="2209800" y="4464028"/>
            <a:ext cx="9144000" cy="1641490"/>
          </a:xfrm>
          <a:prstGeom prst="rect">
            <a:avLst/>
          </a:prstGeom>
          <a:noFill/>
          <a:ln>
            <a:noFill/>
          </a:ln>
        </p:spPr>
        <p:txBody>
          <a:bodyPr spcFirstLastPara="1" wrap="square" lIns="91425" tIns="45700" rIns="91425" bIns="45700" anchor="t" anchorCtr="0">
            <a:normAutofit/>
          </a:bodyPr>
          <a:lstStyle/>
          <a:p>
            <a:pPr marL="0" lvl="0" indent="0" algn="r" rtl="0">
              <a:lnSpc>
                <a:spcPct val="90000"/>
              </a:lnSpc>
              <a:spcBef>
                <a:spcPts val="0"/>
              </a:spcBef>
              <a:spcAft>
                <a:spcPts val="0"/>
              </a:spcAft>
              <a:buClr>
                <a:schemeClr val="lt1"/>
              </a:buClr>
              <a:buSzPts val="9600"/>
              <a:buFont typeface="Arial"/>
              <a:buNone/>
            </a:pPr>
            <a:r>
              <a:rPr lang="ja-JP" b="0" i="0" dirty="0">
                <a:solidFill>
                  <a:schemeClr val="lt1"/>
                </a:solidFill>
                <a:latin typeface="Arial"/>
                <a:ea typeface="Arial"/>
                <a:cs typeface="Arial"/>
                <a:sym typeface="Arial"/>
              </a:rPr>
              <a:t>Operation U.E.C.</a:t>
            </a:r>
            <a:endParaRPr dirty="0">
              <a:solidFill>
                <a:schemeClr val="lt1"/>
              </a:solidFill>
            </a:endParaRPr>
          </a:p>
        </p:txBody>
      </p:sp>
      <p:sp>
        <p:nvSpPr>
          <p:cNvPr id="138" name="Google Shape;138;p1"/>
          <p:cNvSpPr txBox="1">
            <a:spLocks noGrp="1"/>
          </p:cNvSpPr>
          <p:nvPr>
            <p:ph type="subTitle" idx="1"/>
          </p:nvPr>
        </p:nvSpPr>
        <p:spPr>
          <a:xfrm>
            <a:off x="3535679" y="1804946"/>
            <a:ext cx="7818119" cy="2643454"/>
          </a:xfrm>
          <a:prstGeom prst="rect">
            <a:avLst/>
          </a:prstGeom>
          <a:noFill/>
          <a:ln>
            <a:noFill/>
          </a:ln>
        </p:spPr>
        <p:txBody>
          <a:bodyPr spcFirstLastPara="1" wrap="square" lIns="91425" tIns="45700" rIns="91425" bIns="45700" anchor="b" anchorCtr="0">
            <a:normAutofit/>
          </a:bodyPr>
          <a:lstStyle/>
          <a:p>
            <a:pPr marL="0" lvl="0" indent="0" algn="r" rtl="0">
              <a:lnSpc>
                <a:spcPct val="80000"/>
              </a:lnSpc>
              <a:spcBef>
                <a:spcPts val="0"/>
              </a:spcBef>
              <a:spcAft>
                <a:spcPts val="0"/>
              </a:spcAft>
              <a:buClr>
                <a:schemeClr val="lt1"/>
              </a:buClr>
              <a:buSzPts val="2960"/>
              <a:buNone/>
            </a:pPr>
            <a:r>
              <a:rPr lang="ja-JP" sz="2960" dirty="0">
                <a:solidFill>
                  <a:schemeClr val="lt1"/>
                </a:solidFill>
              </a:rPr>
              <a:t>情報理工学域Ⅰ類メディア情報学プログラム </a:t>
            </a:r>
            <a:br>
              <a:rPr lang="ja-JP" sz="2960" dirty="0">
                <a:solidFill>
                  <a:schemeClr val="lt1"/>
                </a:solidFill>
              </a:rPr>
            </a:br>
            <a:r>
              <a:rPr lang="ja-JP" sz="2960" dirty="0">
                <a:solidFill>
                  <a:schemeClr val="lt1"/>
                </a:solidFill>
              </a:rPr>
              <a:t>２年後学期「プログラミング演習」</a:t>
            </a:r>
            <a:endParaRPr dirty="0"/>
          </a:p>
          <a:p>
            <a:pPr marL="0" lvl="0" indent="0" algn="r" rtl="0">
              <a:lnSpc>
                <a:spcPct val="80000"/>
              </a:lnSpc>
              <a:spcBef>
                <a:spcPts val="1000"/>
              </a:spcBef>
              <a:spcAft>
                <a:spcPts val="0"/>
              </a:spcAft>
              <a:buClr>
                <a:schemeClr val="lt1"/>
              </a:buClr>
              <a:buSzPts val="2960"/>
              <a:buNone/>
            </a:pPr>
            <a:r>
              <a:rPr lang="ja-JP" sz="2960" dirty="0">
                <a:solidFill>
                  <a:schemeClr val="lt1"/>
                </a:solidFill>
              </a:rPr>
              <a:t>J1クラス グループ1</a:t>
            </a:r>
            <a:endParaRPr dirty="0"/>
          </a:p>
          <a:p>
            <a:pPr marL="0" lvl="0" indent="0" algn="r" rtl="0">
              <a:lnSpc>
                <a:spcPct val="80000"/>
              </a:lnSpc>
              <a:spcBef>
                <a:spcPts val="1000"/>
              </a:spcBef>
              <a:spcAft>
                <a:spcPts val="0"/>
              </a:spcAft>
              <a:buClr>
                <a:schemeClr val="lt1"/>
              </a:buClr>
              <a:buSzPts val="2960"/>
              <a:buNone/>
            </a:pPr>
            <a:r>
              <a:rPr lang="ja-JP" sz="2960" dirty="0">
                <a:solidFill>
                  <a:schemeClr val="lt1"/>
                </a:solidFill>
              </a:rPr>
              <a:t>1910002 青木辰磨</a:t>
            </a:r>
            <a:br>
              <a:rPr lang="ja-JP" sz="2960" dirty="0">
                <a:solidFill>
                  <a:schemeClr val="lt1"/>
                </a:solidFill>
              </a:rPr>
            </a:br>
            <a:r>
              <a:rPr lang="ja-JP" sz="2960" dirty="0">
                <a:solidFill>
                  <a:schemeClr val="lt1"/>
                </a:solidFill>
              </a:rPr>
              <a:t>1910097 上田達也</a:t>
            </a:r>
            <a:br>
              <a:rPr lang="ja-JP" sz="2960" dirty="0">
                <a:solidFill>
                  <a:schemeClr val="lt1"/>
                </a:solidFill>
              </a:rPr>
            </a:br>
            <a:r>
              <a:rPr lang="ja-JP" sz="2960" dirty="0">
                <a:solidFill>
                  <a:schemeClr val="lt1"/>
                </a:solidFill>
              </a:rPr>
              <a:t>1910110 遠藤誉士</a:t>
            </a:r>
            <a:endParaRPr sz="2960"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9"/>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EDEDED"/>
              </a:buClr>
              <a:buSzPts val="4860"/>
              <a:buFont typeface="Corbel"/>
              <a:buNone/>
            </a:pPr>
            <a:r>
              <a:rPr lang="ja-JP" sz="4860"/>
              <a:t>上田担当</a:t>
            </a:r>
            <a:endParaRPr/>
          </a:p>
        </p:txBody>
      </p:sp>
      <p:sp>
        <p:nvSpPr>
          <p:cNvPr id="292" name="Google Shape;292;p9"/>
          <p:cNvSpPr txBox="1">
            <a:spLocks noGrp="1"/>
          </p:cNvSpPr>
          <p:nvPr>
            <p:ph type="body" idx="1"/>
          </p:nvPr>
        </p:nvSpPr>
        <p:spPr>
          <a:xfrm>
            <a:off x="1120000" y="1343770"/>
            <a:ext cx="10233800" cy="4833193"/>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rgbClr val="EDEDED"/>
              </a:buClr>
              <a:buSzPts val="2800"/>
              <a:buChar char="•"/>
            </a:pPr>
            <a:r>
              <a:rPr lang="ja-JP"/>
              <a:t>担当箇所</a:t>
            </a:r>
            <a:endParaRPr lang="en-US" altLang="ja-JP"/>
          </a:p>
          <a:p>
            <a:pPr marL="685800" lvl="1" indent="-228600">
              <a:spcBef>
                <a:spcPts val="0"/>
              </a:spcBef>
              <a:buSzPts val="2800"/>
            </a:pPr>
            <a:r>
              <a:rPr lang="en-US"/>
              <a:t>Model</a:t>
            </a:r>
            <a:r>
              <a:rPr lang="ja-JP" altLang="en-US"/>
              <a:t>クラス</a:t>
            </a:r>
            <a:endParaRPr/>
          </a:p>
          <a:p>
            <a:pPr marL="685800" lvl="1" indent="-228600" algn="l" rtl="0">
              <a:lnSpc>
                <a:spcPct val="90000"/>
              </a:lnSpc>
              <a:spcBef>
                <a:spcPts val="500"/>
              </a:spcBef>
              <a:spcAft>
                <a:spcPts val="0"/>
              </a:spcAft>
              <a:buClr>
                <a:srgbClr val="EDEDED"/>
              </a:buClr>
              <a:buSzPts val="2400"/>
              <a:buChar char="•"/>
            </a:pPr>
            <a:r>
              <a:rPr lang="ja-JP"/>
              <a:t>タレットの配置処理</a:t>
            </a:r>
            <a:endParaRPr/>
          </a:p>
          <a:p>
            <a:pPr marL="685800" lvl="1" indent="-228600" algn="l" rtl="0">
              <a:lnSpc>
                <a:spcPct val="90000"/>
              </a:lnSpc>
              <a:spcBef>
                <a:spcPts val="500"/>
              </a:spcBef>
              <a:spcAft>
                <a:spcPts val="0"/>
              </a:spcAft>
              <a:buClr>
                <a:srgbClr val="EDEDED"/>
              </a:buClr>
              <a:buSzPts val="2400"/>
              <a:buChar char="•"/>
            </a:pPr>
            <a:r>
              <a:rPr lang="ja-JP"/>
              <a:t>敵の出現</a:t>
            </a:r>
            <a:endParaRPr/>
          </a:p>
          <a:p>
            <a:pPr marL="685800" lvl="1" indent="-228600" algn="l" rtl="0">
              <a:lnSpc>
                <a:spcPct val="90000"/>
              </a:lnSpc>
              <a:spcBef>
                <a:spcPts val="500"/>
              </a:spcBef>
              <a:spcAft>
                <a:spcPts val="0"/>
              </a:spcAft>
              <a:buClr>
                <a:srgbClr val="EDEDED"/>
              </a:buClr>
              <a:buSzPts val="2400"/>
              <a:buChar char="•"/>
            </a:pPr>
            <a:r>
              <a:rPr lang="ja-JP"/>
              <a:t>マップ制作(タワー、敵侵入場所、グラフの頂点の座標を定義)</a:t>
            </a:r>
            <a:endParaRPr/>
          </a:p>
          <a:p>
            <a:pPr marL="228600" lvl="0" indent="-228600" algn="l" rtl="0">
              <a:lnSpc>
                <a:spcPct val="90000"/>
              </a:lnSpc>
              <a:spcBef>
                <a:spcPts val="1000"/>
              </a:spcBef>
              <a:spcAft>
                <a:spcPts val="0"/>
              </a:spcAft>
              <a:buClr>
                <a:srgbClr val="EDEDED"/>
              </a:buClr>
              <a:buSzPts val="2800"/>
              <a:buChar char="•"/>
            </a:pPr>
            <a:r>
              <a:rPr lang="ja-JP"/>
              <a:t>工夫した点</a:t>
            </a:r>
            <a:endParaRPr lang="en-US" altLang="ja-JP"/>
          </a:p>
          <a:p>
            <a:pPr marL="685800" lvl="1" indent="-228600">
              <a:spcBef>
                <a:spcPts val="1000"/>
              </a:spcBef>
              <a:buSzPts val="2800"/>
            </a:pPr>
            <a:r>
              <a:rPr lang="ja-JP" altLang="en-US"/>
              <a:t>敵の出現と</a:t>
            </a:r>
            <a:r>
              <a:rPr lang="en-US" altLang="ja-JP"/>
              <a:t>Wave</a:t>
            </a:r>
            <a:r>
              <a:rPr lang="ja-JP" altLang="en-US"/>
              <a:t>進行の対応</a:t>
            </a:r>
            <a:endParaRPr lang="en-US" altLang="ja-JP"/>
          </a:p>
          <a:p>
            <a:pPr marL="1143000" lvl="2" indent="-228600">
              <a:spcBef>
                <a:spcPts val="1000"/>
              </a:spcBef>
              <a:buSzPts val="2800"/>
            </a:pPr>
            <a:r>
              <a:rPr lang="ja-JP" altLang="en-US"/>
              <a:t>タイマーで状態が遷移</a:t>
            </a:r>
            <a:endParaRPr lang="en-US" altLang="ja-JP"/>
          </a:p>
          <a:p>
            <a:pPr marL="1143000" lvl="2" indent="-228600">
              <a:spcBef>
                <a:spcPts val="1000"/>
              </a:spcBef>
              <a:buSzPts val="2800"/>
            </a:pPr>
            <a:r>
              <a:rPr lang="en-US" altLang="ja-JP"/>
              <a:t>Wave</a:t>
            </a:r>
            <a:r>
              <a:rPr lang="ja-JP" altLang="en-US"/>
              <a:t>毎の布陣を記述した</a:t>
            </a:r>
            <a:r>
              <a:rPr lang="en-US" altLang="ja-JP"/>
              <a:t>.dat</a:t>
            </a:r>
            <a:r>
              <a:rPr lang="ja-JP" altLang="en-US"/>
              <a:t>ファイル </a:t>
            </a:r>
            <a:r>
              <a:rPr lang="en-US" altLang="ja-JP"/>
              <a:t>(</a:t>
            </a:r>
            <a:r>
              <a:rPr lang="ja-JP" altLang="en-US"/>
              <a:t>右図</a:t>
            </a:r>
            <a:r>
              <a:rPr lang="en-US" altLang="ja-JP"/>
              <a:t>)</a:t>
            </a:r>
            <a:r>
              <a:rPr lang="ja-JP" altLang="en-US"/>
              <a:t>   </a:t>
            </a:r>
            <a:endParaRPr lang="en-US" altLang="ja-JP"/>
          </a:p>
          <a:p>
            <a:pPr marL="914400" lvl="2" indent="0">
              <a:spcBef>
                <a:spcPts val="1000"/>
              </a:spcBef>
              <a:buSzPts val="2800"/>
              <a:buNone/>
            </a:pPr>
            <a:r>
              <a:rPr lang="en-US" altLang="ja-JP"/>
              <a:t>	</a:t>
            </a:r>
            <a:r>
              <a:rPr lang="ja-JP" altLang="en-US"/>
              <a:t>→   </a:t>
            </a:r>
            <a:r>
              <a:rPr lang="en-US" altLang="ja-JP"/>
              <a:t>Wave</a:t>
            </a:r>
            <a:r>
              <a:rPr lang="ja-JP" altLang="en-US"/>
              <a:t>開始時に読み込んで</a:t>
            </a:r>
            <a:r>
              <a:rPr lang="en-US" altLang="ja-JP"/>
              <a:t>EnemySpawner</a:t>
            </a:r>
            <a:r>
              <a:rPr lang="ja-JP" altLang="en-US"/>
              <a:t>を配置</a:t>
            </a:r>
            <a:endParaRPr/>
          </a:p>
          <a:p>
            <a:pPr marL="685800" lvl="1" indent="-228600" algn="l" rtl="0">
              <a:lnSpc>
                <a:spcPct val="90000"/>
              </a:lnSpc>
              <a:spcBef>
                <a:spcPts val="500"/>
              </a:spcBef>
              <a:spcAft>
                <a:spcPts val="0"/>
              </a:spcAft>
              <a:buClr>
                <a:srgbClr val="EDEDED"/>
              </a:buClr>
              <a:buSzPts val="2400"/>
              <a:buChar char="•"/>
            </a:pPr>
            <a:r>
              <a:rPr lang="ja-JP"/>
              <a:t>タレットの</a:t>
            </a:r>
            <a:r>
              <a:rPr lang="ja-JP" altLang="en-US"/>
              <a:t>配置方法</a:t>
            </a:r>
            <a:endParaRPr/>
          </a:p>
          <a:p>
            <a:pPr marL="1143000" lvl="2" indent="-228600" algn="l" rtl="0">
              <a:lnSpc>
                <a:spcPct val="90000"/>
              </a:lnSpc>
              <a:spcBef>
                <a:spcPts val="500"/>
              </a:spcBef>
              <a:spcAft>
                <a:spcPts val="0"/>
              </a:spcAft>
              <a:buClr>
                <a:srgbClr val="EDEDED"/>
              </a:buClr>
              <a:buSzPts val="2000"/>
              <a:buChar char="•"/>
            </a:pPr>
            <a:r>
              <a:rPr lang="en-US" altLang="ja-JP"/>
              <a:t>Turret</a:t>
            </a:r>
            <a:r>
              <a:rPr lang="ja-JP" altLang="en-US"/>
              <a:t>の台座となるゲーム内オブジェクト</a:t>
            </a:r>
            <a:r>
              <a:rPr lang="en-US" altLang="ja-JP"/>
              <a:t>TurretSocket</a:t>
            </a:r>
            <a:r>
              <a:rPr lang="ja-JP" altLang="en-US"/>
              <a:t>を作成</a:t>
            </a:r>
            <a:endParaRPr lang="en-US" altLang="ja-JP"/>
          </a:p>
          <a:p>
            <a:pPr marL="1143000" lvl="2" indent="-228600" algn="l" rtl="0">
              <a:lnSpc>
                <a:spcPct val="90000"/>
              </a:lnSpc>
              <a:spcBef>
                <a:spcPts val="500"/>
              </a:spcBef>
              <a:spcAft>
                <a:spcPts val="0"/>
              </a:spcAft>
              <a:buClr>
                <a:srgbClr val="EDEDED"/>
              </a:buClr>
              <a:buSzPts val="2000"/>
              <a:buChar char="•"/>
            </a:pPr>
            <a:r>
              <a:rPr lang="ja-JP" altLang="en-US"/>
              <a:t>クリックされたゲーム内オブジェクトを</a:t>
            </a:r>
            <a:r>
              <a:rPr lang="en-US" altLang="ja-JP"/>
              <a:t>Controller</a:t>
            </a:r>
            <a:r>
              <a:rPr lang="ja-JP" altLang="en-US"/>
              <a:t>から受け取る</a:t>
            </a:r>
            <a:endParaRPr lang="en-US" altLang="ja-JP"/>
          </a:p>
          <a:p>
            <a:pPr marL="914400" lvl="2" indent="0" algn="l" rtl="0">
              <a:lnSpc>
                <a:spcPct val="90000"/>
              </a:lnSpc>
              <a:spcBef>
                <a:spcPts val="500"/>
              </a:spcBef>
              <a:spcAft>
                <a:spcPts val="0"/>
              </a:spcAft>
              <a:buClr>
                <a:srgbClr val="EDEDED"/>
              </a:buClr>
              <a:buSzPts val="2000"/>
              <a:buNone/>
            </a:pPr>
            <a:r>
              <a:rPr lang="en-US" altLang="ja-JP"/>
              <a:t>	</a:t>
            </a:r>
            <a:r>
              <a:rPr lang="ja-JP" altLang="en-US"/>
              <a:t>→</a:t>
            </a:r>
            <a:r>
              <a:rPr lang="en-US" altLang="ja-JP"/>
              <a:t>TurretSocket</a:t>
            </a:r>
            <a:r>
              <a:rPr lang="ja-JP" altLang="en-US"/>
              <a:t>や</a:t>
            </a:r>
            <a:r>
              <a:rPr lang="en-US" altLang="ja-JP"/>
              <a:t>Turret</a:t>
            </a:r>
            <a:r>
              <a:rPr lang="ja-JP" altLang="en-US"/>
              <a:t>に対し動作を定義</a:t>
            </a:r>
            <a:endParaRPr lang="en-US" altLang="ja-JP"/>
          </a:p>
          <a:p>
            <a:pPr marL="1143000" lvl="2" indent="-228600" algn="l" rtl="0">
              <a:lnSpc>
                <a:spcPct val="90000"/>
              </a:lnSpc>
              <a:spcBef>
                <a:spcPts val="500"/>
              </a:spcBef>
              <a:spcAft>
                <a:spcPts val="0"/>
              </a:spcAft>
              <a:buClr>
                <a:srgbClr val="EDEDED"/>
              </a:buClr>
              <a:buSzPts val="2000"/>
              <a:buChar char="•"/>
            </a:pPr>
            <a:endParaRPr/>
          </a:p>
          <a:p>
            <a:pPr marL="228600" lvl="0" indent="-50800" algn="l" rtl="0">
              <a:lnSpc>
                <a:spcPct val="90000"/>
              </a:lnSpc>
              <a:spcBef>
                <a:spcPts val="1000"/>
              </a:spcBef>
              <a:spcAft>
                <a:spcPts val="0"/>
              </a:spcAft>
              <a:buClr>
                <a:srgbClr val="EDEDED"/>
              </a:buClr>
              <a:buSzPts val="2800"/>
              <a:buNone/>
            </a:pPr>
            <a:endParaRPr/>
          </a:p>
        </p:txBody>
      </p:sp>
      <p:pic>
        <p:nvPicPr>
          <p:cNvPr id="3" name="図 2">
            <a:extLst>
              <a:ext uri="{FF2B5EF4-FFF2-40B4-BE49-F238E27FC236}">
                <a16:creationId xmlns:a16="http://schemas.microsoft.com/office/drawing/2014/main" id="{EAC43F91-51F4-4901-B319-97B9A640018B}"/>
              </a:ext>
            </a:extLst>
          </p:cNvPr>
          <p:cNvPicPr>
            <a:picLocks noChangeAspect="1"/>
          </p:cNvPicPr>
          <p:nvPr/>
        </p:nvPicPr>
        <p:blipFill>
          <a:blip r:embed="rId3"/>
          <a:stretch>
            <a:fillRect/>
          </a:stretch>
        </p:blipFill>
        <p:spPr>
          <a:xfrm>
            <a:off x="6740872" y="3298512"/>
            <a:ext cx="5304169" cy="527539"/>
          </a:xfrm>
          <a:prstGeom prst="rect">
            <a:avLst/>
          </a:prstGeom>
        </p:spPr>
      </p:pic>
      <p:sp>
        <p:nvSpPr>
          <p:cNvPr id="4" name="四角形: 角を丸くする 3">
            <a:extLst>
              <a:ext uri="{FF2B5EF4-FFF2-40B4-BE49-F238E27FC236}">
                <a16:creationId xmlns:a16="http://schemas.microsoft.com/office/drawing/2014/main" id="{6449FCE0-7F23-43D1-BF3C-0813C5FEAAB3}"/>
              </a:ext>
            </a:extLst>
          </p:cNvPr>
          <p:cNvSpPr/>
          <p:nvPr/>
        </p:nvSpPr>
        <p:spPr>
          <a:xfrm>
            <a:off x="5577840" y="426126"/>
            <a:ext cx="2898407" cy="4049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a:solidFill>
                  <a:schemeClr val="bg1"/>
                </a:solidFill>
                <a:effectLst>
                  <a:outerShdw blurRad="38100" dist="38100" dir="2700000" algn="tl">
                    <a:srgbClr val="000000">
                      <a:alpha val="43137"/>
                    </a:srgbClr>
                  </a:outerShdw>
                </a:effectLst>
              </a:rPr>
              <a:t>(a) Wave</a:t>
            </a:r>
            <a:r>
              <a:rPr kumimoji="1" lang="ja-JP" altLang="en-US" b="1">
                <a:solidFill>
                  <a:schemeClr val="bg1"/>
                </a:solidFill>
                <a:effectLst>
                  <a:outerShdw blurRad="38100" dist="38100" dir="2700000" algn="tl">
                    <a:srgbClr val="000000">
                      <a:alpha val="43137"/>
                    </a:srgbClr>
                  </a:outerShdw>
                </a:effectLst>
              </a:rPr>
              <a:t>開始を待機するタイマー</a:t>
            </a:r>
          </a:p>
        </p:txBody>
      </p:sp>
      <p:sp>
        <p:nvSpPr>
          <p:cNvPr id="11" name="四角形: 角を丸くする 10">
            <a:extLst>
              <a:ext uri="{FF2B5EF4-FFF2-40B4-BE49-F238E27FC236}">
                <a16:creationId xmlns:a16="http://schemas.microsoft.com/office/drawing/2014/main" id="{551CF9F1-5288-4011-8747-0F0DD93E4B14}"/>
              </a:ext>
            </a:extLst>
          </p:cNvPr>
          <p:cNvSpPr/>
          <p:nvPr/>
        </p:nvSpPr>
        <p:spPr>
          <a:xfrm>
            <a:off x="5577840" y="1705235"/>
            <a:ext cx="2898407" cy="4049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b="1">
                <a:solidFill>
                  <a:schemeClr val="bg1"/>
                </a:solidFill>
                <a:effectLst>
                  <a:outerShdw blurRad="38100" dist="38100" dir="2700000" algn="tl">
                    <a:srgbClr val="000000">
                      <a:alpha val="43137"/>
                    </a:srgbClr>
                  </a:outerShdw>
                </a:effectLst>
              </a:rPr>
              <a:t>(b) </a:t>
            </a:r>
            <a:r>
              <a:rPr kumimoji="1" lang="ja-JP" altLang="en-US" b="1">
                <a:solidFill>
                  <a:schemeClr val="bg1"/>
                </a:solidFill>
                <a:effectLst>
                  <a:outerShdw blurRad="38100" dist="38100" dir="2700000" algn="tl">
                    <a:srgbClr val="000000">
                      <a:alpha val="43137"/>
                    </a:srgbClr>
                  </a:outerShdw>
                </a:effectLst>
              </a:rPr>
              <a:t>現在</a:t>
            </a:r>
            <a:r>
              <a:rPr kumimoji="1" lang="en-US" altLang="ja-JP" b="1">
                <a:solidFill>
                  <a:schemeClr val="bg1"/>
                </a:solidFill>
                <a:effectLst>
                  <a:outerShdw blurRad="38100" dist="38100" dir="2700000" algn="tl">
                    <a:srgbClr val="000000">
                      <a:alpha val="43137"/>
                    </a:srgbClr>
                  </a:outerShdw>
                </a:effectLst>
              </a:rPr>
              <a:t>Wave</a:t>
            </a:r>
            <a:r>
              <a:rPr kumimoji="1" lang="ja-JP" altLang="en-US" b="1">
                <a:solidFill>
                  <a:schemeClr val="bg1"/>
                </a:solidFill>
                <a:effectLst>
                  <a:outerShdw blurRad="38100" dist="38100" dir="2700000" algn="tl">
                    <a:srgbClr val="000000">
                      <a:alpha val="43137"/>
                    </a:srgbClr>
                  </a:outerShdw>
                </a:effectLst>
              </a:rPr>
              <a:t>終了までのタイマー</a:t>
            </a:r>
          </a:p>
        </p:txBody>
      </p:sp>
      <p:sp>
        <p:nvSpPr>
          <p:cNvPr id="10" name="テキスト ボックス 9">
            <a:extLst>
              <a:ext uri="{FF2B5EF4-FFF2-40B4-BE49-F238E27FC236}">
                <a16:creationId xmlns:a16="http://schemas.microsoft.com/office/drawing/2014/main" id="{80201AA1-8A45-4FBD-8056-FFB9B98D2478}"/>
              </a:ext>
            </a:extLst>
          </p:cNvPr>
          <p:cNvSpPr txBox="1"/>
          <p:nvPr/>
        </p:nvSpPr>
        <p:spPr>
          <a:xfrm>
            <a:off x="6824277" y="1030941"/>
            <a:ext cx="1852101" cy="523220"/>
          </a:xfrm>
          <a:prstGeom prst="rect">
            <a:avLst/>
          </a:prstGeom>
          <a:noFill/>
        </p:spPr>
        <p:txBody>
          <a:bodyPr wrap="square" rtlCol="0">
            <a:spAutoFit/>
          </a:bodyPr>
          <a:lstStyle/>
          <a:p>
            <a:r>
              <a:rPr kumimoji="1" lang="ja-JP" altLang="en-US" b="1">
                <a:solidFill>
                  <a:schemeClr val="bg1">
                    <a:lumMod val="75000"/>
                  </a:schemeClr>
                </a:solidFill>
                <a:effectLst>
                  <a:outerShdw blurRad="38100" dist="38100" dir="2700000" algn="tl">
                    <a:srgbClr val="000000">
                      <a:alpha val="43137"/>
                    </a:srgbClr>
                  </a:outerShdw>
                </a:effectLst>
              </a:rPr>
              <a:t>交互に起動して</a:t>
            </a:r>
            <a:endParaRPr kumimoji="1" lang="en-US" altLang="ja-JP" b="1">
              <a:solidFill>
                <a:schemeClr val="bg1">
                  <a:lumMod val="75000"/>
                </a:schemeClr>
              </a:solidFill>
              <a:effectLst>
                <a:outerShdw blurRad="38100" dist="38100" dir="2700000" algn="tl">
                  <a:srgbClr val="000000">
                    <a:alpha val="43137"/>
                  </a:srgbClr>
                </a:outerShdw>
              </a:effectLst>
            </a:endParaRPr>
          </a:p>
          <a:p>
            <a:r>
              <a:rPr kumimoji="1" lang="ja-JP" altLang="en-US" b="1">
                <a:solidFill>
                  <a:schemeClr val="bg1">
                    <a:lumMod val="75000"/>
                  </a:schemeClr>
                </a:solidFill>
                <a:effectLst>
                  <a:outerShdw blurRad="38100" dist="38100" dir="2700000" algn="tl">
                    <a:srgbClr val="000000">
                      <a:alpha val="43137"/>
                    </a:srgbClr>
                  </a:outerShdw>
                </a:effectLst>
              </a:rPr>
              <a:t>　　ゲームが進行</a:t>
            </a:r>
          </a:p>
        </p:txBody>
      </p:sp>
      <p:sp>
        <p:nvSpPr>
          <p:cNvPr id="12" name="矢印: 右 11">
            <a:extLst>
              <a:ext uri="{FF2B5EF4-FFF2-40B4-BE49-F238E27FC236}">
                <a16:creationId xmlns:a16="http://schemas.microsoft.com/office/drawing/2014/main" id="{65EAFDAC-B135-40BB-97F6-8D1872B7CA04}"/>
              </a:ext>
            </a:extLst>
          </p:cNvPr>
          <p:cNvSpPr/>
          <p:nvPr/>
        </p:nvSpPr>
        <p:spPr>
          <a:xfrm>
            <a:off x="8621036" y="517587"/>
            <a:ext cx="771922" cy="221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矢印: 左カーブ 17">
            <a:extLst>
              <a:ext uri="{FF2B5EF4-FFF2-40B4-BE49-F238E27FC236}">
                <a16:creationId xmlns:a16="http://schemas.microsoft.com/office/drawing/2014/main" id="{52D4DCAB-8B2B-448A-BADB-7C323959270F}"/>
              </a:ext>
            </a:extLst>
          </p:cNvPr>
          <p:cNvSpPr/>
          <p:nvPr/>
        </p:nvSpPr>
        <p:spPr>
          <a:xfrm>
            <a:off x="6500226" y="771678"/>
            <a:ext cx="400953" cy="1019503"/>
          </a:xfrm>
          <a:prstGeom prst="curvedLeftArrow">
            <a:avLst/>
          </a:prstGeom>
          <a:solidFill>
            <a:srgbClr val="41AEBD">
              <a:alpha val="20000"/>
            </a:srgbClr>
          </a:solidFill>
          <a:ln>
            <a:solidFill>
              <a:srgbClr val="B3DFE5">
                <a:alpha val="54118"/>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1" name="矢印: 左カーブ 20">
            <a:extLst>
              <a:ext uri="{FF2B5EF4-FFF2-40B4-BE49-F238E27FC236}">
                <a16:creationId xmlns:a16="http://schemas.microsoft.com/office/drawing/2014/main" id="{982B9DBC-3DF4-4975-B865-B9339DADE358}"/>
              </a:ext>
            </a:extLst>
          </p:cNvPr>
          <p:cNvSpPr/>
          <p:nvPr/>
        </p:nvSpPr>
        <p:spPr>
          <a:xfrm flipH="1" flipV="1">
            <a:off x="6049115" y="751646"/>
            <a:ext cx="400953" cy="1019504"/>
          </a:xfrm>
          <a:prstGeom prst="curvedLeftArrow">
            <a:avLst/>
          </a:prstGeom>
          <a:solidFill>
            <a:srgbClr val="41AEBD">
              <a:alpha val="20000"/>
            </a:srgbClr>
          </a:solidFill>
          <a:ln>
            <a:solidFill>
              <a:srgbClr val="B3DFE5">
                <a:alpha val="54118"/>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2" name="四角形: 角を丸くする 21">
            <a:extLst>
              <a:ext uri="{FF2B5EF4-FFF2-40B4-BE49-F238E27FC236}">
                <a16:creationId xmlns:a16="http://schemas.microsoft.com/office/drawing/2014/main" id="{05867670-E067-49D0-8164-D0F4ACFF4989}"/>
              </a:ext>
            </a:extLst>
          </p:cNvPr>
          <p:cNvSpPr/>
          <p:nvPr/>
        </p:nvSpPr>
        <p:spPr>
          <a:xfrm>
            <a:off x="9537747" y="86723"/>
            <a:ext cx="2507296" cy="10813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kumimoji="1" lang="ja-JP" altLang="en-US" sz="1200" b="1">
                <a:solidFill>
                  <a:schemeClr val="bg1"/>
                </a:solidFill>
                <a:effectLst>
                  <a:outerShdw blurRad="38100" dist="38100" dir="2700000" algn="tl">
                    <a:srgbClr val="000000">
                      <a:alpha val="43137"/>
                    </a:srgbClr>
                  </a:outerShdw>
                </a:effectLst>
              </a:rPr>
              <a:t>カウントダウン</a:t>
            </a:r>
            <a:endParaRPr kumimoji="1" lang="en-US" altLang="ja-JP" sz="1200" b="1">
              <a:solidFill>
                <a:schemeClr val="bg1"/>
              </a:solidFill>
              <a:effectLst>
                <a:outerShdw blurRad="38100" dist="38100" dir="2700000" algn="tl">
                  <a:srgbClr val="000000">
                    <a:alpha val="43137"/>
                  </a:srgbClr>
                </a:outerShdw>
              </a:effectLst>
            </a:endParaRPr>
          </a:p>
          <a:p>
            <a:pPr marL="171450" indent="-171450">
              <a:buFont typeface="Arial" panose="020B0604020202020204" pitchFamily="34" charset="0"/>
              <a:buChar char="•"/>
            </a:pPr>
            <a:r>
              <a:rPr kumimoji="1" lang="ja-JP" altLang="en-US" sz="1200" b="1">
                <a:solidFill>
                  <a:schemeClr val="bg1"/>
                </a:solidFill>
                <a:effectLst>
                  <a:outerShdw blurRad="38100" dist="38100" dir="2700000" algn="tl">
                    <a:srgbClr val="000000">
                      <a:alpha val="43137"/>
                    </a:srgbClr>
                  </a:outerShdw>
                </a:effectLst>
              </a:rPr>
              <a:t>敵出現処理</a:t>
            </a:r>
            <a:endParaRPr kumimoji="1" lang="en-US" altLang="ja-JP" sz="1200" b="1">
              <a:solidFill>
                <a:schemeClr val="bg1"/>
              </a:solidFill>
              <a:effectLst>
                <a:outerShdw blurRad="38100" dist="38100" dir="2700000" algn="tl">
                  <a:srgbClr val="000000">
                    <a:alpha val="43137"/>
                  </a:srgbClr>
                </a:outerShdw>
              </a:effectLst>
            </a:endParaRPr>
          </a:p>
          <a:p>
            <a:pPr marL="171450" indent="-171450">
              <a:buFont typeface="Arial" panose="020B0604020202020204" pitchFamily="34" charset="0"/>
              <a:buChar char="•"/>
            </a:pPr>
            <a:r>
              <a:rPr kumimoji="1" lang="en-US" altLang="ja-JP" sz="1200" b="1">
                <a:solidFill>
                  <a:schemeClr val="bg1"/>
                </a:solidFill>
                <a:effectLst>
                  <a:outerShdw blurRad="38100" dist="38100" dir="2700000" algn="tl">
                    <a:srgbClr val="000000">
                      <a:alpha val="43137"/>
                    </a:srgbClr>
                  </a:outerShdw>
                </a:effectLst>
              </a:rPr>
              <a:t>state = OnWave</a:t>
            </a:r>
          </a:p>
          <a:p>
            <a:pPr marL="171450" indent="-171450">
              <a:buFont typeface="Arial" panose="020B0604020202020204" pitchFamily="34" charset="0"/>
              <a:buChar char="•"/>
            </a:pPr>
            <a:r>
              <a:rPr kumimoji="1" lang="ja-JP" altLang="en-US" sz="1200" b="1">
                <a:solidFill>
                  <a:schemeClr val="bg1"/>
                </a:solidFill>
                <a:effectLst>
                  <a:outerShdw blurRad="38100" dist="38100" dir="2700000" algn="tl">
                    <a:srgbClr val="000000">
                      <a:alpha val="43137"/>
                    </a:srgbClr>
                  </a:outerShdw>
                </a:effectLst>
              </a:rPr>
              <a:t>タイマー</a:t>
            </a:r>
            <a:r>
              <a:rPr kumimoji="1" lang="en-US" altLang="ja-JP" sz="1200" b="1">
                <a:solidFill>
                  <a:schemeClr val="bg1"/>
                </a:solidFill>
                <a:effectLst>
                  <a:outerShdw blurRad="38100" dist="38100" dir="2700000" algn="tl">
                    <a:srgbClr val="000000">
                      <a:alpha val="43137"/>
                    </a:srgbClr>
                  </a:outerShdw>
                </a:effectLst>
              </a:rPr>
              <a:t>(b)</a:t>
            </a:r>
            <a:r>
              <a:rPr kumimoji="1" lang="ja-JP" altLang="en-US" sz="1200" b="1">
                <a:solidFill>
                  <a:schemeClr val="bg1"/>
                </a:solidFill>
                <a:effectLst>
                  <a:outerShdw blurRad="38100" dist="38100" dir="2700000" algn="tl">
                    <a:srgbClr val="000000">
                      <a:alpha val="43137"/>
                    </a:srgbClr>
                  </a:outerShdw>
                </a:effectLst>
              </a:rPr>
              <a:t>を起動</a:t>
            </a:r>
            <a:endParaRPr kumimoji="1" lang="en-US" altLang="ja-JP" sz="1200" b="1">
              <a:solidFill>
                <a:schemeClr val="bg1"/>
              </a:solidFill>
              <a:effectLst>
                <a:outerShdw blurRad="38100" dist="38100" dir="2700000" algn="tl">
                  <a:srgbClr val="000000">
                    <a:alpha val="43137"/>
                  </a:srgbClr>
                </a:outerShdw>
              </a:effectLst>
            </a:endParaRPr>
          </a:p>
        </p:txBody>
      </p:sp>
      <p:sp>
        <p:nvSpPr>
          <p:cNvPr id="23" name="矢印: 右 22">
            <a:extLst>
              <a:ext uri="{FF2B5EF4-FFF2-40B4-BE49-F238E27FC236}">
                <a16:creationId xmlns:a16="http://schemas.microsoft.com/office/drawing/2014/main" id="{CABC308E-79E7-4D16-A469-B89EDE181493}"/>
              </a:ext>
            </a:extLst>
          </p:cNvPr>
          <p:cNvSpPr/>
          <p:nvPr/>
        </p:nvSpPr>
        <p:spPr>
          <a:xfrm>
            <a:off x="8621035" y="1800347"/>
            <a:ext cx="771922" cy="221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四角形: 角を丸くする 24">
            <a:extLst>
              <a:ext uri="{FF2B5EF4-FFF2-40B4-BE49-F238E27FC236}">
                <a16:creationId xmlns:a16="http://schemas.microsoft.com/office/drawing/2014/main" id="{43C27B24-B46F-492A-BB30-C63B7510CD71}"/>
              </a:ext>
            </a:extLst>
          </p:cNvPr>
          <p:cNvSpPr/>
          <p:nvPr/>
        </p:nvSpPr>
        <p:spPr>
          <a:xfrm>
            <a:off x="9537745" y="1276710"/>
            <a:ext cx="2507296" cy="12619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kumimoji="1" lang="ja-JP" altLang="en-US" sz="1200" b="1">
                <a:solidFill>
                  <a:schemeClr val="bg1"/>
                </a:solidFill>
                <a:effectLst>
                  <a:outerShdw blurRad="38100" dist="38100" dir="2700000" algn="tl">
                    <a:srgbClr val="000000">
                      <a:alpha val="43137"/>
                    </a:srgbClr>
                  </a:outerShdw>
                </a:effectLst>
              </a:rPr>
              <a:t>ゲームクリア判定</a:t>
            </a:r>
            <a:endParaRPr kumimoji="1" lang="en-US" altLang="ja-JP" sz="1200" b="1">
              <a:solidFill>
                <a:schemeClr val="bg1"/>
              </a:solidFill>
              <a:effectLst>
                <a:outerShdw blurRad="38100" dist="38100" dir="2700000" algn="tl">
                  <a:srgbClr val="000000">
                    <a:alpha val="43137"/>
                  </a:srgbClr>
                </a:outerShdw>
              </a:effectLst>
            </a:endParaRPr>
          </a:p>
          <a:p>
            <a:pPr marL="171450" indent="-171450">
              <a:buFont typeface="Arial" panose="020B0604020202020204" pitchFamily="34" charset="0"/>
              <a:buChar char="•"/>
            </a:pPr>
            <a:r>
              <a:rPr kumimoji="1" lang="en-US" altLang="ja-JP" sz="1200" b="1">
                <a:solidFill>
                  <a:schemeClr val="bg1"/>
                </a:solidFill>
                <a:effectLst>
                  <a:outerShdw blurRad="38100" dist="38100" dir="2700000" algn="tl">
                    <a:srgbClr val="000000">
                      <a:alpha val="43137"/>
                    </a:srgbClr>
                  </a:outerShdw>
                </a:effectLst>
              </a:rPr>
              <a:t>Wave</a:t>
            </a:r>
            <a:r>
              <a:rPr kumimoji="1" lang="ja-JP" altLang="en-US" sz="1200" b="1">
                <a:solidFill>
                  <a:schemeClr val="bg1"/>
                </a:solidFill>
                <a:effectLst>
                  <a:outerShdw blurRad="38100" dist="38100" dir="2700000" algn="tl">
                    <a:srgbClr val="000000">
                      <a:alpha val="43137"/>
                    </a:srgbClr>
                  </a:outerShdw>
                </a:effectLst>
              </a:rPr>
              <a:t>数を </a:t>
            </a:r>
            <a:r>
              <a:rPr kumimoji="1" lang="en-US" altLang="ja-JP" sz="1200" b="1">
                <a:solidFill>
                  <a:schemeClr val="bg1"/>
                </a:solidFill>
                <a:effectLst>
                  <a:outerShdw blurRad="38100" dist="38100" dir="2700000" algn="tl">
                    <a:srgbClr val="000000">
                      <a:alpha val="43137"/>
                    </a:srgbClr>
                  </a:outerShdw>
                </a:effectLst>
              </a:rPr>
              <a:t>+1</a:t>
            </a:r>
          </a:p>
          <a:p>
            <a:pPr marL="171450" indent="-171450">
              <a:buFont typeface="Arial" panose="020B0604020202020204" pitchFamily="34" charset="0"/>
              <a:buChar char="•"/>
            </a:pPr>
            <a:r>
              <a:rPr kumimoji="1" lang="ja-JP" altLang="en-US" sz="1200" b="1">
                <a:solidFill>
                  <a:schemeClr val="bg1"/>
                </a:solidFill>
                <a:effectLst>
                  <a:outerShdw blurRad="38100" dist="38100" dir="2700000" algn="tl">
                    <a:srgbClr val="000000">
                      <a:alpha val="43137"/>
                    </a:srgbClr>
                  </a:outerShdw>
                </a:effectLst>
              </a:rPr>
              <a:t>カウントダウンの値を初期化</a:t>
            </a:r>
            <a:endParaRPr kumimoji="1" lang="en-US" altLang="ja-JP" sz="1200" b="1">
              <a:solidFill>
                <a:schemeClr val="bg1"/>
              </a:solidFill>
              <a:effectLst>
                <a:outerShdw blurRad="38100" dist="38100" dir="2700000" algn="tl">
                  <a:srgbClr val="000000">
                    <a:alpha val="43137"/>
                  </a:srgbClr>
                </a:outerShdw>
              </a:effectLst>
            </a:endParaRPr>
          </a:p>
          <a:p>
            <a:pPr marL="171450" indent="-171450">
              <a:buFont typeface="Arial" panose="020B0604020202020204" pitchFamily="34" charset="0"/>
              <a:buChar char="•"/>
            </a:pPr>
            <a:r>
              <a:rPr kumimoji="1" lang="en-US" altLang="ja-JP" sz="1200" b="1">
                <a:solidFill>
                  <a:schemeClr val="bg1"/>
                </a:solidFill>
                <a:effectLst>
                  <a:outerShdw blurRad="38100" dist="38100" dir="2700000" algn="tl">
                    <a:srgbClr val="000000">
                      <a:alpha val="43137"/>
                    </a:srgbClr>
                  </a:outerShdw>
                </a:effectLst>
              </a:rPr>
              <a:t>state = WaitingForNextWave</a:t>
            </a:r>
          </a:p>
          <a:p>
            <a:pPr marL="171450" indent="-171450">
              <a:buFont typeface="Arial" panose="020B0604020202020204" pitchFamily="34" charset="0"/>
              <a:buChar char="•"/>
            </a:pPr>
            <a:r>
              <a:rPr kumimoji="1" lang="ja-JP" altLang="en-US" sz="1200" b="1">
                <a:solidFill>
                  <a:schemeClr val="bg1"/>
                </a:solidFill>
                <a:effectLst>
                  <a:outerShdw blurRad="38100" dist="38100" dir="2700000" algn="tl">
                    <a:srgbClr val="000000">
                      <a:alpha val="43137"/>
                    </a:srgbClr>
                  </a:outerShdw>
                </a:effectLst>
              </a:rPr>
              <a:t>タイマー</a:t>
            </a:r>
            <a:r>
              <a:rPr kumimoji="1" lang="en-US" altLang="ja-JP" sz="1200" b="1">
                <a:solidFill>
                  <a:schemeClr val="bg1"/>
                </a:solidFill>
                <a:effectLst>
                  <a:outerShdw blurRad="38100" dist="38100" dir="2700000" algn="tl">
                    <a:srgbClr val="000000">
                      <a:alpha val="43137"/>
                    </a:srgbClr>
                  </a:outerShdw>
                </a:effectLst>
              </a:rPr>
              <a:t>(a)</a:t>
            </a:r>
            <a:r>
              <a:rPr kumimoji="1" lang="ja-JP" altLang="en-US" sz="1200" b="1">
                <a:solidFill>
                  <a:schemeClr val="bg1"/>
                </a:solidFill>
                <a:effectLst>
                  <a:outerShdw blurRad="38100" dist="38100" dir="2700000" algn="tl">
                    <a:srgbClr val="000000">
                      <a:alpha val="43137"/>
                    </a:srgbClr>
                  </a:outerShdw>
                </a:effectLst>
              </a:rPr>
              <a:t>を起動</a:t>
            </a:r>
            <a:endParaRPr kumimoji="1" lang="en-US" altLang="ja-JP" sz="1200" b="1">
              <a:solidFill>
                <a:schemeClr val="bg1"/>
              </a:solidFill>
              <a:effectLst>
                <a:outerShdw blurRad="38100" dist="38100" dir="2700000" algn="tl">
                  <a:srgbClr val="000000">
                    <a:alpha val="43137"/>
                  </a:srgbClr>
                </a:outerShdw>
              </a:effectLst>
            </a:endParaRPr>
          </a:p>
        </p:txBody>
      </p:sp>
      <p:pic>
        <p:nvPicPr>
          <p:cNvPr id="20" name="図 19">
            <a:extLst>
              <a:ext uri="{FF2B5EF4-FFF2-40B4-BE49-F238E27FC236}">
                <a16:creationId xmlns:a16="http://schemas.microsoft.com/office/drawing/2014/main" id="{E6C642C7-95FD-48D1-B429-54836CD52A11}"/>
              </a:ext>
            </a:extLst>
          </p:cNvPr>
          <p:cNvPicPr>
            <a:picLocks noChangeAspect="1"/>
          </p:cNvPicPr>
          <p:nvPr/>
        </p:nvPicPr>
        <p:blipFill>
          <a:blip r:embed="rId4"/>
          <a:stretch>
            <a:fillRect/>
          </a:stretch>
        </p:blipFill>
        <p:spPr>
          <a:xfrm>
            <a:off x="9537745" y="4059023"/>
            <a:ext cx="2525096" cy="2086414"/>
          </a:xfrm>
          <a:prstGeom prst="rect">
            <a:avLst/>
          </a:prstGeom>
        </p:spPr>
      </p:pic>
      <p:sp>
        <p:nvSpPr>
          <p:cNvPr id="5" name="矢印: 折線 4">
            <a:extLst>
              <a:ext uri="{FF2B5EF4-FFF2-40B4-BE49-F238E27FC236}">
                <a16:creationId xmlns:a16="http://schemas.microsoft.com/office/drawing/2014/main" id="{504B2548-84CB-4F23-A5E9-D4C1FBA97C89}"/>
              </a:ext>
            </a:extLst>
          </p:cNvPr>
          <p:cNvSpPr/>
          <p:nvPr/>
        </p:nvSpPr>
        <p:spPr>
          <a:xfrm rot="10800000" flipH="1">
            <a:off x="8676378" y="3961149"/>
            <a:ext cx="1080160" cy="114108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10"/>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EDEDED"/>
              </a:buClr>
              <a:buSzPts val="4860"/>
              <a:buFont typeface="Corbel"/>
              <a:buNone/>
            </a:pPr>
            <a:r>
              <a:rPr lang="ja-JP" sz="4860"/>
              <a:t>青木担当</a:t>
            </a:r>
            <a:endParaRPr/>
          </a:p>
        </p:txBody>
      </p:sp>
      <p:sp>
        <p:nvSpPr>
          <p:cNvPr id="298" name="Google Shape;298;p10"/>
          <p:cNvSpPr txBox="1">
            <a:spLocks noGrp="1"/>
          </p:cNvSpPr>
          <p:nvPr>
            <p:ph type="body" idx="1"/>
          </p:nvPr>
        </p:nvSpPr>
        <p:spPr>
          <a:xfrm>
            <a:off x="1120000" y="1343770"/>
            <a:ext cx="10233800" cy="4833193"/>
          </a:xfrm>
          <a:prstGeom prst="rect">
            <a:avLst/>
          </a:prstGeom>
          <a:noFill/>
          <a:ln>
            <a:noFill/>
          </a:ln>
        </p:spPr>
        <p:txBody>
          <a:bodyPr spcFirstLastPara="1" wrap="square" lIns="91425" tIns="45700" rIns="91425" bIns="45700" anchor="t" anchorCtr="0">
            <a:normAutofit/>
          </a:bodyPr>
          <a:lstStyle/>
          <a:p>
            <a:pPr marL="0" lvl="0" indent="0" algn="l" rtl="0">
              <a:lnSpc>
                <a:spcPct val="80000"/>
              </a:lnSpc>
              <a:spcBef>
                <a:spcPts val="0"/>
              </a:spcBef>
              <a:spcAft>
                <a:spcPts val="0"/>
              </a:spcAft>
              <a:buClr>
                <a:srgbClr val="EDEDED"/>
              </a:buClr>
              <a:buSzPts val="2590"/>
              <a:buNone/>
            </a:pPr>
            <a:r>
              <a:rPr lang="ja-JP" sz="2290"/>
              <a:t>&lt;書いた内容&gt;</a:t>
            </a:r>
            <a:endParaRPr sz="2500"/>
          </a:p>
          <a:p>
            <a:pPr marL="228600" lvl="0" indent="-209550" algn="l" rtl="0">
              <a:lnSpc>
                <a:spcPct val="80000"/>
              </a:lnSpc>
              <a:spcBef>
                <a:spcPts val="1000"/>
              </a:spcBef>
              <a:spcAft>
                <a:spcPts val="0"/>
              </a:spcAft>
              <a:buClr>
                <a:srgbClr val="EDEDED"/>
              </a:buClr>
              <a:buSzPts val="2290"/>
              <a:buChar char="•"/>
            </a:pPr>
            <a:r>
              <a:rPr lang="ja-JP" sz="2290"/>
              <a:t>各種Turretのパラメータの設定、一定範囲内のenemyをサーチしてダメージを与える処理、およびアップグレードの処理。</a:t>
            </a:r>
            <a:endParaRPr sz="2290"/>
          </a:p>
          <a:p>
            <a:pPr marL="228600" lvl="0" indent="-209550" algn="l" rtl="0">
              <a:lnSpc>
                <a:spcPct val="80000"/>
              </a:lnSpc>
              <a:spcBef>
                <a:spcPts val="1000"/>
              </a:spcBef>
              <a:spcAft>
                <a:spcPts val="0"/>
              </a:spcAft>
              <a:buClr>
                <a:srgbClr val="EDEDED"/>
              </a:buClr>
              <a:buSzPts val="2290"/>
              <a:buChar char="•"/>
            </a:pPr>
            <a:r>
              <a:rPr lang="ja-JP" sz="2290"/>
              <a:t>controllerでのキー操作とマウス操作の実装。</a:t>
            </a:r>
            <a:endParaRPr sz="2290"/>
          </a:p>
          <a:p>
            <a:pPr marL="0" lvl="0" indent="0" algn="l" rtl="0">
              <a:lnSpc>
                <a:spcPct val="80000"/>
              </a:lnSpc>
              <a:spcBef>
                <a:spcPts val="1000"/>
              </a:spcBef>
              <a:spcAft>
                <a:spcPts val="0"/>
              </a:spcAft>
              <a:buNone/>
            </a:pPr>
            <a:endParaRPr sz="2290"/>
          </a:p>
          <a:p>
            <a:pPr marL="0" lvl="0" indent="0" algn="l" rtl="0">
              <a:lnSpc>
                <a:spcPct val="80000"/>
              </a:lnSpc>
              <a:spcBef>
                <a:spcPts val="1000"/>
              </a:spcBef>
              <a:spcAft>
                <a:spcPts val="0"/>
              </a:spcAft>
              <a:buClr>
                <a:srgbClr val="EDEDED"/>
              </a:buClr>
              <a:buSzPts val="2590"/>
              <a:buNone/>
            </a:pPr>
            <a:r>
              <a:rPr lang="ja-JP" sz="2290"/>
              <a:t>&lt;工夫点&gt;</a:t>
            </a:r>
            <a:endParaRPr sz="2290"/>
          </a:p>
          <a:p>
            <a:pPr marL="228600" lvl="0" indent="0" algn="l" rtl="0">
              <a:lnSpc>
                <a:spcPct val="80000"/>
              </a:lnSpc>
              <a:spcBef>
                <a:spcPts val="1000"/>
              </a:spcBef>
              <a:spcAft>
                <a:spcPts val="0"/>
              </a:spcAft>
              <a:buNone/>
            </a:pPr>
            <a:endParaRPr sz="2290"/>
          </a:p>
          <a:p>
            <a:pPr marL="228600" lvl="0" indent="0" algn="l" rtl="0">
              <a:lnSpc>
                <a:spcPct val="80000"/>
              </a:lnSpc>
              <a:spcBef>
                <a:spcPts val="1000"/>
              </a:spcBef>
              <a:spcAft>
                <a:spcPts val="0"/>
              </a:spcAft>
              <a:buClr>
                <a:schemeClr val="dk1"/>
              </a:buClr>
              <a:buSzPts val="1100"/>
              <a:buFont typeface="Arial"/>
              <a:buNone/>
            </a:pPr>
            <a:endParaRPr sz="2290"/>
          </a:p>
          <a:p>
            <a:pPr marL="228600" lvl="0" indent="-64135" algn="l" rtl="0">
              <a:lnSpc>
                <a:spcPct val="80000"/>
              </a:lnSpc>
              <a:spcBef>
                <a:spcPts val="1000"/>
              </a:spcBef>
              <a:spcAft>
                <a:spcPts val="0"/>
              </a:spcAft>
              <a:buClr>
                <a:srgbClr val="EDEDED"/>
              </a:buClr>
              <a:buSzPts val="2590"/>
              <a:buNone/>
            </a:pPr>
            <a:endParaRPr sz="1590"/>
          </a:p>
        </p:txBody>
      </p:sp>
      <p:pic>
        <p:nvPicPr>
          <p:cNvPr id="299" name="Google Shape;299;p10"/>
          <p:cNvPicPr preferRelativeResize="0"/>
          <p:nvPr/>
        </p:nvPicPr>
        <p:blipFill>
          <a:blip r:embed="rId3">
            <a:alphaModFix/>
          </a:blip>
          <a:stretch>
            <a:fillRect/>
          </a:stretch>
        </p:blipFill>
        <p:spPr>
          <a:xfrm>
            <a:off x="6632400" y="3534275"/>
            <a:ext cx="4721400" cy="2642700"/>
          </a:xfrm>
          <a:prstGeom prst="rect">
            <a:avLst/>
          </a:prstGeom>
          <a:noFill/>
          <a:ln>
            <a:noFill/>
          </a:ln>
        </p:spPr>
      </p:pic>
      <p:sp>
        <p:nvSpPr>
          <p:cNvPr id="300" name="Google Shape;300;p10"/>
          <p:cNvSpPr txBox="1"/>
          <p:nvPr/>
        </p:nvSpPr>
        <p:spPr>
          <a:xfrm>
            <a:off x="1120000" y="3712175"/>
            <a:ext cx="5166600" cy="2004900"/>
          </a:xfrm>
          <a:prstGeom prst="rect">
            <a:avLst/>
          </a:prstGeom>
          <a:noFill/>
          <a:ln>
            <a:noFill/>
          </a:ln>
        </p:spPr>
        <p:txBody>
          <a:bodyPr spcFirstLastPara="1" wrap="square" lIns="91425" tIns="91425" rIns="91425" bIns="91425" anchor="t" anchorCtr="0">
            <a:spAutoFit/>
          </a:bodyPr>
          <a:lstStyle/>
          <a:p>
            <a:pPr marL="0" lvl="0" indent="0" algn="l" rtl="0">
              <a:lnSpc>
                <a:spcPct val="80000"/>
              </a:lnSpc>
              <a:spcBef>
                <a:spcPts val="1000"/>
              </a:spcBef>
              <a:spcAft>
                <a:spcPts val="0"/>
              </a:spcAft>
              <a:buClr>
                <a:schemeClr val="dk1"/>
              </a:buClr>
              <a:buSzPts val="1100"/>
              <a:buFont typeface="Arial"/>
              <a:buNone/>
            </a:pPr>
            <a:r>
              <a:rPr lang="ja-JP" sz="2290">
                <a:solidFill>
                  <a:srgbClr val="EDEDED"/>
                </a:solidFill>
                <a:latin typeface="Corbel"/>
                <a:ea typeface="Corbel"/>
                <a:cs typeface="Corbel"/>
                <a:sym typeface="Corbel"/>
              </a:rPr>
              <a:t>・Controllerクラス</a:t>
            </a:r>
            <a:endParaRPr sz="2290">
              <a:solidFill>
                <a:srgbClr val="EDEDED"/>
              </a:solidFill>
              <a:latin typeface="Corbel"/>
              <a:ea typeface="Corbel"/>
              <a:cs typeface="Corbel"/>
              <a:sym typeface="Corbel"/>
            </a:endParaRPr>
          </a:p>
          <a:p>
            <a:pPr marL="228600" lvl="0" indent="0" algn="l" rtl="0">
              <a:lnSpc>
                <a:spcPct val="80000"/>
              </a:lnSpc>
              <a:spcBef>
                <a:spcPts val="1000"/>
              </a:spcBef>
              <a:spcAft>
                <a:spcPts val="0"/>
              </a:spcAft>
              <a:buClr>
                <a:schemeClr val="dk1"/>
              </a:buClr>
              <a:buSzPts val="1100"/>
              <a:buFont typeface="Arial"/>
              <a:buNone/>
            </a:pPr>
            <a:r>
              <a:rPr lang="ja-JP" sz="2290">
                <a:solidFill>
                  <a:srgbClr val="EDEDED"/>
                </a:solidFill>
                <a:latin typeface="Corbel"/>
                <a:ea typeface="Corbel"/>
                <a:cs typeface="Corbel"/>
                <a:sym typeface="Corbel"/>
              </a:rPr>
              <a:t>　拡縮の機能を実装する際に、modelに拡縮の方向ベクトル正規化して渡すことで、model側でより滑らかに拡縮操作が実現できるようにした。</a:t>
            </a:r>
            <a:endParaRPr>
              <a:latin typeface="Corbel"/>
              <a:ea typeface="Corbel"/>
              <a:cs typeface="Corbel"/>
              <a:sym typeface="Corbe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gba120beba1_1_0"/>
          <p:cNvSpPr txBox="1">
            <a:spLocks noGrp="1"/>
          </p:cNvSpPr>
          <p:nvPr>
            <p:ph type="title"/>
          </p:nvPr>
        </p:nvSpPr>
        <p:spPr>
          <a:xfrm>
            <a:off x="838200" y="365125"/>
            <a:ext cx="10515600" cy="827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ja-JP" sz="4800"/>
              <a:t>青木担当</a:t>
            </a:r>
            <a:endParaRPr sz="4800"/>
          </a:p>
        </p:txBody>
      </p:sp>
      <p:sp>
        <p:nvSpPr>
          <p:cNvPr id="306" name="Google Shape;306;gba120beba1_1_0"/>
          <p:cNvSpPr txBox="1">
            <a:spLocks noGrp="1"/>
          </p:cNvSpPr>
          <p:nvPr>
            <p:ph type="body" idx="1"/>
          </p:nvPr>
        </p:nvSpPr>
        <p:spPr>
          <a:xfrm>
            <a:off x="1120000" y="1343770"/>
            <a:ext cx="10233900" cy="4833300"/>
          </a:xfrm>
          <a:prstGeom prst="rect">
            <a:avLst/>
          </a:prstGeom>
        </p:spPr>
        <p:txBody>
          <a:bodyPr spcFirstLastPara="1" wrap="square" lIns="91425" tIns="45700" rIns="91425" bIns="45700" anchor="t" anchorCtr="0">
            <a:noAutofit/>
          </a:bodyPr>
          <a:lstStyle/>
          <a:p>
            <a:pPr marL="0" lvl="0" indent="0" algn="l" rtl="0">
              <a:lnSpc>
                <a:spcPct val="80000"/>
              </a:lnSpc>
              <a:spcBef>
                <a:spcPts val="1000"/>
              </a:spcBef>
              <a:spcAft>
                <a:spcPts val="0"/>
              </a:spcAft>
              <a:buNone/>
            </a:pPr>
            <a:r>
              <a:rPr lang="ja-JP" sz="2290"/>
              <a:t>・CannonTurretクラス</a:t>
            </a:r>
            <a:endParaRPr sz="2290"/>
          </a:p>
          <a:p>
            <a:pPr marL="228600" lvl="0" indent="0" algn="l" rtl="0">
              <a:lnSpc>
                <a:spcPct val="80000"/>
              </a:lnSpc>
              <a:spcBef>
                <a:spcPts val="1000"/>
              </a:spcBef>
              <a:spcAft>
                <a:spcPts val="0"/>
              </a:spcAft>
              <a:buNone/>
            </a:pPr>
            <a:r>
              <a:rPr lang="ja-JP" sz="2290"/>
              <a:t>　enemyに大砲の玉が当たってダメージを与えるという処理を、enemyの座標に大砲の玉を配置するCannonTurretクラスとダメージ判定を持つCannonballクラスに分けることで、内部処理が簡易になるようにした。</a:t>
            </a:r>
            <a:endParaRPr sz="2290"/>
          </a:p>
          <a:p>
            <a:pPr marL="228600" lvl="0" indent="0" algn="l" rtl="0">
              <a:lnSpc>
                <a:spcPct val="80000"/>
              </a:lnSpc>
              <a:spcBef>
                <a:spcPts val="1000"/>
              </a:spcBef>
              <a:spcAft>
                <a:spcPts val="0"/>
              </a:spcAft>
              <a:buClr>
                <a:schemeClr val="dk1"/>
              </a:buClr>
              <a:buSzPts val="1100"/>
              <a:buFont typeface="Arial"/>
              <a:buNone/>
            </a:pPr>
            <a:endParaRPr sz="2290"/>
          </a:p>
          <a:p>
            <a:pPr marL="228600" lvl="0" indent="0" algn="l" rtl="0">
              <a:lnSpc>
                <a:spcPct val="80000"/>
              </a:lnSpc>
              <a:spcBef>
                <a:spcPts val="1000"/>
              </a:spcBef>
              <a:spcAft>
                <a:spcPts val="0"/>
              </a:spcAft>
              <a:buNone/>
            </a:pPr>
            <a:endParaRPr sz="2290"/>
          </a:p>
          <a:p>
            <a:pPr marL="228600" lvl="0" indent="0" algn="l" rtl="0">
              <a:lnSpc>
                <a:spcPct val="80000"/>
              </a:lnSpc>
              <a:spcBef>
                <a:spcPts val="1000"/>
              </a:spcBef>
              <a:spcAft>
                <a:spcPts val="0"/>
              </a:spcAft>
              <a:buClr>
                <a:schemeClr val="dk1"/>
              </a:buClr>
              <a:buSzPts val="1100"/>
              <a:buFont typeface="Arial"/>
              <a:buNone/>
            </a:pPr>
            <a:endParaRPr sz="1590"/>
          </a:p>
        </p:txBody>
      </p:sp>
      <p:sp>
        <p:nvSpPr>
          <p:cNvPr id="307" name="Google Shape;307;gba120beba1_1_0"/>
          <p:cNvSpPr txBox="1"/>
          <p:nvPr/>
        </p:nvSpPr>
        <p:spPr>
          <a:xfrm>
            <a:off x="1120000" y="3022950"/>
            <a:ext cx="6429900" cy="3261000"/>
          </a:xfrm>
          <a:prstGeom prst="rect">
            <a:avLst/>
          </a:prstGeom>
          <a:noFill/>
          <a:ln>
            <a:noFill/>
          </a:ln>
        </p:spPr>
        <p:txBody>
          <a:bodyPr spcFirstLastPara="1" wrap="square" lIns="91425" tIns="91425" rIns="91425" bIns="91425" anchor="t" anchorCtr="0">
            <a:spAutoFit/>
          </a:bodyPr>
          <a:lstStyle/>
          <a:p>
            <a:pPr marL="0" lvl="0" indent="0" algn="l" rtl="0">
              <a:lnSpc>
                <a:spcPct val="80000"/>
              </a:lnSpc>
              <a:spcBef>
                <a:spcPts val="1000"/>
              </a:spcBef>
              <a:spcAft>
                <a:spcPts val="0"/>
              </a:spcAft>
              <a:buClr>
                <a:schemeClr val="dk1"/>
              </a:buClr>
              <a:buSzPts val="1100"/>
              <a:buFont typeface="Arial"/>
              <a:buNone/>
            </a:pPr>
            <a:r>
              <a:rPr lang="ja-JP" sz="2290">
                <a:solidFill>
                  <a:srgbClr val="EDEDED"/>
                </a:solidFill>
                <a:latin typeface="Corbel"/>
                <a:ea typeface="Corbel"/>
                <a:cs typeface="Corbel"/>
                <a:sym typeface="Corbel"/>
              </a:rPr>
              <a:t>・LaserTurretクラス</a:t>
            </a:r>
            <a:endParaRPr sz="2290">
              <a:solidFill>
                <a:srgbClr val="EDEDED"/>
              </a:solidFill>
              <a:latin typeface="Corbel"/>
              <a:ea typeface="Corbel"/>
              <a:cs typeface="Corbel"/>
              <a:sym typeface="Corbel"/>
            </a:endParaRPr>
          </a:p>
          <a:p>
            <a:pPr marL="228600" lvl="0" indent="0" algn="l" rtl="0">
              <a:lnSpc>
                <a:spcPct val="80000"/>
              </a:lnSpc>
              <a:spcBef>
                <a:spcPts val="1000"/>
              </a:spcBef>
              <a:spcAft>
                <a:spcPts val="0"/>
              </a:spcAft>
              <a:buClr>
                <a:schemeClr val="dk1"/>
              </a:buClr>
              <a:buSzPts val="1100"/>
              <a:buFont typeface="Arial"/>
              <a:buNone/>
            </a:pPr>
            <a:r>
              <a:rPr lang="ja-JP" sz="2290">
                <a:solidFill>
                  <a:srgbClr val="EDEDED"/>
                </a:solidFill>
                <a:latin typeface="Corbel"/>
                <a:ea typeface="Corbel"/>
                <a:cs typeface="Corbel"/>
                <a:sym typeface="Corbel"/>
              </a:rPr>
              <a:t>　enemyとLaserTurretの距離が常に変化するので、アフィン変換を利用してEnemyの位置に対するLaserの長さや傾きを常に計算するようにした。</a:t>
            </a:r>
            <a:endParaRPr sz="2290">
              <a:solidFill>
                <a:srgbClr val="EDEDED"/>
              </a:solidFill>
              <a:latin typeface="Corbel"/>
              <a:ea typeface="Corbel"/>
              <a:cs typeface="Corbel"/>
              <a:sym typeface="Corbel"/>
            </a:endParaRPr>
          </a:p>
          <a:p>
            <a:pPr marL="228600" lvl="0" indent="0" algn="l" rtl="0">
              <a:lnSpc>
                <a:spcPct val="80000"/>
              </a:lnSpc>
              <a:spcBef>
                <a:spcPts val="1000"/>
              </a:spcBef>
              <a:spcAft>
                <a:spcPts val="0"/>
              </a:spcAft>
              <a:buClr>
                <a:schemeClr val="dk1"/>
              </a:buClr>
              <a:buSzPts val="1100"/>
              <a:buFont typeface="Arial"/>
              <a:buNone/>
            </a:pPr>
            <a:r>
              <a:rPr lang="ja-JP" sz="2290">
                <a:solidFill>
                  <a:srgbClr val="EDEDED"/>
                </a:solidFill>
                <a:latin typeface="Corbel"/>
                <a:ea typeface="Corbel"/>
                <a:cs typeface="Corbel"/>
                <a:sym typeface="Corbel"/>
              </a:rPr>
              <a:t>　画面上でもLaserの画像が何枚も重なってしまい、余計なメモリを使ってしまうのを防ぐ為に、一度Laserを当てたenemyを集合HashSetに入れ、攻撃するenemyがHashSet内に含まれていなかったらLaserを当てるようにした。</a:t>
            </a:r>
            <a:endParaRPr>
              <a:latin typeface="Corbel"/>
              <a:ea typeface="Corbel"/>
              <a:cs typeface="Corbel"/>
              <a:sym typeface="Corbel"/>
            </a:endParaRPr>
          </a:p>
        </p:txBody>
      </p:sp>
      <p:pic>
        <p:nvPicPr>
          <p:cNvPr id="308" name="Google Shape;308;gba120beba1_1_0"/>
          <p:cNvPicPr preferRelativeResize="0"/>
          <p:nvPr/>
        </p:nvPicPr>
        <p:blipFill>
          <a:blip r:embed="rId3">
            <a:alphaModFix/>
          </a:blip>
          <a:stretch>
            <a:fillRect/>
          </a:stretch>
        </p:blipFill>
        <p:spPr>
          <a:xfrm>
            <a:off x="7549901" y="3131905"/>
            <a:ext cx="3803900" cy="304517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11"/>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EDEDED"/>
              </a:buClr>
              <a:buSzPts val="4860"/>
              <a:buFont typeface="Corbel"/>
              <a:buNone/>
            </a:pPr>
            <a:r>
              <a:rPr lang="ja-JP" sz="4860"/>
              <a:t>デモ動画</a:t>
            </a:r>
            <a:endParaRPr sz="4860"/>
          </a:p>
        </p:txBody>
      </p:sp>
      <p:sp>
        <p:nvSpPr>
          <p:cNvPr id="314" name="Google Shape;314;p11"/>
          <p:cNvSpPr txBox="1">
            <a:spLocks noGrp="1"/>
          </p:cNvSpPr>
          <p:nvPr>
            <p:ph type="body" idx="1"/>
          </p:nvPr>
        </p:nvSpPr>
        <p:spPr>
          <a:xfrm>
            <a:off x="1120000" y="1343770"/>
            <a:ext cx="10233800" cy="4833193"/>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rgbClr val="EDEDED"/>
              </a:buClr>
              <a:buSzPts val="2800"/>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1" name="図 10">
            <a:extLst>
              <a:ext uri="{FF2B5EF4-FFF2-40B4-BE49-F238E27FC236}">
                <a16:creationId xmlns:a16="http://schemas.microsoft.com/office/drawing/2014/main" id="{0A32EB72-F7E1-4F9D-ACF2-A4B6FBB328EA}"/>
              </a:ext>
            </a:extLst>
          </p:cNvPr>
          <p:cNvPicPr>
            <a:picLocks noChangeAspect="1"/>
          </p:cNvPicPr>
          <p:nvPr/>
        </p:nvPicPr>
        <p:blipFill rotWithShape="1">
          <a:blip r:embed="rId3"/>
          <a:srcRect l="12591" t="4275" r="12615"/>
          <a:stretch/>
        </p:blipFill>
        <p:spPr>
          <a:xfrm>
            <a:off x="1598844" y="1357603"/>
            <a:ext cx="7133103" cy="5135272"/>
          </a:xfrm>
          <a:prstGeom prst="rect">
            <a:avLst/>
          </a:prstGeom>
        </p:spPr>
      </p:pic>
      <p:sp>
        <p:nvSpPr>
          <p:cNvPr id="143" name="Google Shape;143;p2"/>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EDEDED"/>
              </a:buClr>
              <a:buSzPts val="4860"/>
              <a:buFont typeface="Corbel"/>
              <a:buNone/>
            </a:pPr>
            <a:r>
              <a:rPr lang="ja-JP" sz="4860" dirty="0"/>
              <a:t>概要</a:t>
            </a:r>
            <a:endParaRPr dirty="0"/>
          </a:p>
        </p:txBody>
      </p:sp>
      <p:sp>
        <p:nvSpPr>
          <p:cNvPr id="145" name="Google Shape;145;p2"/>
          <p:cNvSpPr/>
          <p:nvPr/>
        </p:nvSpPr>
        <p:spPr>
          <a:xfrm>
            <a:off x="6627877" y="3171039"/>
            <a:ext cx="2037951" cy="3341681"/>
          </a:xfrm>
          <a:prstGeom prst="roundRect">
            <a:avLst>
              <a:gd name="adj" fmla="val 16667"/>
            </a:avLst>
          </a:prstGeom>
          <a:noFill/>
          <a:ln w="76200" cap="flat" cmpd="sng">
            <a:solidFill>
              <a:srgbClr val="FFC000"/>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orbel"/>
              <a:ea typeface="Corbel"/>
              <a:cs typeface="Corbel"/>
              <a:sym typeface="Corbel"/>
            </a:endParaRPr>
          </a:p>
        </p:txBody>
      </p:sp>
      <p:sp>
        <p:nvSpPr>
          <p:cNvPr id="146" name="Google Shape;146;p2"/>
          <p:cNvSpPr txBox="1"/>
          <p:nvPr/>
        </p:nvSpPr>
        <p:spPr>
          <a:xfrm>
            <a:off x="289644" y="4209052"/>
            <a:ext cx="881822" cy="8818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lt1"/>
              </a:solidFill>
              <a:latin typeface="Corbel"/>
              <a:ea typeface="Corbel"/>
              <a:cs typeface="Corbel"/>
              <a:sym typeface="Corbel"/>
            </a:endParaRPr>
          </a:p>
        </p:txBody>
      </p:sp>
      <p:sp>
        <p:nvSpPr>
          <p:cNvPr id="147" name="Google Shape;147;p2"/>
          <p:cNvSpPr/>
          <p:nvPr/>
        </p:nvSpPr>
        <p:spPr>
          <a:xfrm>
            <a:off x="2956070" y="5710401"/>
            <a:ext cx="777521" cy="747220"/>
          </a:xfrm>
          <a:prstGeom prst="roundRect">
            <a:avLst>
              <a:gd name="adj" fmla="val 16667"/>
            </a:avLst>
          </a:prstGeom>
          <a:noFill/>
          <a:ln w="76200" cap="flat" cmpd="sng">
            <a:solidFill>
              <a:srgbClr val="FFC000"/>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orbel"/>
              <a:ea typeface="Corbel"/>
              <a:cs typeface="Corbel"/>
              <a:sym typeface="Corbel"/>
            </a:endParaRPr>
          </a:p>
        </p:txBody>
      </p:sp>
      <p:sp>
        <p:nvSpPr>
          <p:cNvPr id="148" name="Google Shape;148;p2"/>
          <p:cNvSpPr/>
          <p:nvPr/>
        </p:nvSpPr>
        <p:spPr>
          <a:xfrm>
            <a:off x="4241452" y="3580574"/>
            <a:ext cx="777521" cy="747220"/>
          </a:xfrm>
          <a:prstGeom prst="roundRect">
            <a:avLst>
              <a:gd name="adj" fmla="val 16667"/>
            </a:avLst>
          </a:prstGeom>
          <a:noFill/>
          <a:ln w="76200" cap="flat" cmpd="sng">
            <a:solidFill>
              <a:srgbClr val="FFC000"/>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149" name="Google Shape;149;p2"/>
          <p:cNvSpPr/>
          <p:nvPr/>
        </p:nvSpPr>
        <p:spPr>
          <a:xfrm rot="18065461">
            <a:off x="3272193" y="4740314"/>
            <a:ext cx="1540573" cy="443646"/>
          </a:xfrm>
          <a:prstGeom prst="rightArrow">
            <a:avLst>
              <a:gd name="adj1" fmla="val 50000"/>
              <a:gd name="adj2" fmla="val 50000"/>
            </a:avLst>
          </a:prstGeom>
          <a:solidFill>
            <a:srgbClr val="FDD075"/>
          </a:solidFill>
          <a:ln w="12700" cap="flat" cmpd="sng">
            <a:solidFill>
              <a:srgbClr val="2F7E8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150" name="Google Shape;150;p2"/>
          <p:cNvSpPr/>
          <p:nvPr/>
        </p:nvSpPr>
        <p:spPr>
          <a:xfrm rot="2149385">
            <a:off x="2415967" y="5633810"/>
            <a:ext cx="539217" cy="257792"/>
          </a:xfrm>
          <a:prstGeom prst="rightArrow">
            <a:avLst>
              <a:gd name="adj1" fmla="val 50000"/>
              <a:gd name="adj2" fmla="val 50000"/>
            </a:avLst>
          </a:prstGeom>
          <a:solidFill>
            <a:srgbClr val="FDD075"/>
          </a:solidFill>
          <a:ln w="12700" cap="flat" cmpd="sng">
            <a:solidFill>
              <a:srgbClr val="2F7E8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151" name="Google Shape;151;p2"/>
          <p:cNvSpPr txBox="1"/>
          <p:nvPr/>
        </p:nvSpPr>
        <p:spPr>
          <a:xfrm>
            <a:off x="-88301" y="4568279"/>
            <a:ext cx="5018973"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4000" b="1">
                <a:solidFill>
                  <a:srgbClr val="FFC000"/>
                </a:solidFill>
                <a:latin typeface="Corbel"/>
                <a:ea typeface="Corbel"/>
                <a:cs typeface="Corbel"/>
                <a:sym typeface="Corbel"/>
              </a:rPr>
              <a:t>タレットを配置</a:t>
            </a:r>
            <a:endParaRPr/>
          </a:p>
        </p:txBody>
      </p:sp>
      <p:sp>
        <p:nvSpPr>
          <p:cNvPr id="152" name="Google Shape;152;p2"/>
          <p:cNvSpPr txBox="1"/>
          <p:nvPr/>
        </p:nvSpPr>
        <p:spPr>
          <a:xfrm>
            <a:off x="8838241" y="5023650"/>
            <a:ext cx="5018973" cy="13233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ja-JP" sz="4000" b="1" dirty="0">
                <a:solidFill>
                  <a:srgbClr val="FFC000"/>
                </a:solidFill>
                <a:latin typeface="Corbel"/>
                <a:ea typeface="Corbel"/>
                <a:cs typeface="Corbel"/>
                <a:sym typeface="Corbel"/>
              </a:rPr>
              <a:t>タレット</a:t>
            </a:r>
            <a:endParaRPr sz="4000" b="1" dirty="0">
              <a:solidFill>
                <a:srgbClr val="FFC000"/>
              </a:solidFill>
              <a:latin typeface="Corbel"/>
              <a:ea typeface="Corbel"/>
              <a:cs typeface="Corbel"/>
              <a:sym typeface="Corbel"/>
            </a:endParaRPr>
          </a:p>
          <a:p>
            <a:pPr marL="0" marR="0" lvl="0" indent="0" algn="l" rtl="0">
              <a:spcBef>
                <a:spcPts val="0"/>
              </a:spcBef>
              <a:spcAft>
                <a:spcPts val="0"/>
              </a:spcAft>
              <a:buNone/>
            </a:pPr>
            <a:r>
              <a:rPr lang="ja-JP" sz="4000" b="1" dirty="0">
                <a:solidFill>
                  <a:srgbClr val="FFC000"/>
                </a:solidFill>
                <a:latin typeface="Corbel"/>
                <a:ea typeface="Corbel"/>
                <a:cs typeface="Corbel"/>
                <a:sym typeface="Corbel"/>
              </a:rPr>
              <a:t>　性能強化</a:t>
            </a:r>
            <a:endParaRPr dirty="0"/>
          </a:p>
        </p:txBody>
      </p:sp>
      <p:sp>
        <p:nvSpPr>
          <p:cNvPr id="153" name="Google Shape;153;p2"/>
          <p:cNvSpPr txBox="1"/>
          <p:nvPr/>
        </p:nvSpPr>
        <p:spPr>
          <a:xfrm>
            <a:off x="6627877" y="180158"/>
            <a:ext cx="5487784" cy="193895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ja-JP" sz="4000" b="1" dirty="0">
                <a:solidFill>
                  <a:srgbClr val="FFC000"/>
                </a:solidFill>
                <a:latin typeface="Corbel"/>
                <a:ea typeface="Corbel"/>
                <a:cs typeface="Corbel"/>
                <a:sym typeface="Corbel"/>
              </a:rPr>
              <a:t>電通大を防衛する</a:t>
            </a:r>
            <a:endParaRPr sz="4000" b="1" dirty="0">
              <a:solidFill>
                <a:srgbClr val="FFC000"/>
              </a:solidFill>
              <a:latin typeface="Corbel"/>
              <a:ea typeface="Corbel"/>
              <a:cs typeface="Corbel"/>
              <a:sym typeface="Corbel"/>
            </a:endParaRPr>
          </a:p>
          <a:p>
            <a:pPr marL="0" marR="0" lvl="0" indent="0" algn="ctr" rtl="0">
              <a:spcBef>
                <a:spcPts val="0"/>
              </a:spcBef>
              <a:spcAft>
                <a:spcPts val="0"/>
              </a:spcAft>
              <a:buNone/>
            </a:pPr>
            <a:r>
              <a:rPr lang="ja-JP" altLang="en-US" sz="4000" b="1" dirty="0">
                <a:solidFill>
                  <a:srgbClr val="FFC000"/>
                </a:solidFill>
                <a:latin typeface="Corbel"/>
                <a:ea typeface="Corbel"/>
                <a:cs typeface="Corbel"/>
                <a:sym typeface="Corbel"/>
              </a:rPr>
              <a:t>見下ろし型</a:t>
            </a:r>
          </a:p>
          <a:p>
            <a:pPr marL="0" marR="0" lvl="0" indent="0" algn="ctr" rtl="0">
              <a:spcBef>
                <a:spcPts val="0"/>
              </a:spcBef>
              <a:spcAft>
                <a:spcPts val="0"/>
              </a:spcAft>
              <a:buNone/>
            </a:pPr>
            <a:r>
              <a:rPr lang="ja-JP" sz="4000" b="1" dirty="0">
                <a:solidFill>
                  <a:srgbClr val="FFC000"/>
                </a:solidFill>
                <a:latin typeface="Corbel"/>
                <a:ea typeface="Corbel"/>
                <a:cs typeface="Corbel"/>
                <a:sym typeface="Corbel"/>
              </a:rPr>
              <a:t>タワーディフェンス！</a:t>
            </a:r>
            <a:endParaRPr dirty="0"/>
          </a:p>
        </p:txBody>
      </p:sp>
      <p:sp>
        <p:nvSpPr>
          <p:cNvPr id="13" name="Google Shape;153;p2">
            <a:extLst>
              <a:ext uri="{FF2B5EF4-FFF2-40B4-BE49-F238E27FC236}">
                <a16:creationId xmlns:a16="http://schemas.microsoft.com/office/drawing/2014/main" id="{6AD43852-6FC1-4629-9F39-6E52CB813A49}"/>
              </a:ext>
            </a:extLst>
          </p:cNvPr>
          <p:cNvSpPr txBox="1"/>
          <p:nvPr/>
        </p:nvSpPr>
        <p:spPr>
          <a:xfrm rot="20941549">
            <a:off x="-81814" y="1373187"/>
            <a:ext cx="6353504"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ja-JP" sz="40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Corbel"/>
                <a:ea typeface="Corbel"/>
                <a:cs typeface="Corbel"/>
                <a:sym typeface="Corbel"/>
              </a:rPr>
              <a:t>4k</a:t>
            </a:r>
            <a:r>
              <a:rPr lang="ja-JP" altLang="en-US" sz="40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Corbel"/>
                <a:ea typeface="Corbel"/>
                <a:cs typeface="Corbel"/>
                <a:sym typeface="Corbel"/>
              </a:rPr>
              <a:t>画質の衛星写真を使用！</a:t>
            </a:r>
            <a:endParaRPr lang="ja-JP" alt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
          <p:cNvSpPr txBox="1">
            <a:spLocks noGrp="1"/>
          </p:cNvSpPr>
          <p:nvPr>
            <p:ph type="title"/>
          </p:nvPr>
        </p:nvSpPr>
        <p:spPr>
          <a:xfrm>
            <a:off x="838200" y="365126"/>
            <a:ext cx="10515600" cy="724204"/>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rgbClr val="EDEDED"/>
              </a:buClr>
              <a:buSzPts val="4860"/>
              <a:buFont typeface="Corbel"/>
              <a:buNone/>
            </a:pPr>
            <a:r>
              <a:rPr lang="ja-JP" sz="4860"/>
              <a:t>タレット、敵紹介</a:t>
            </a:r>
            <a:endParaRPr/>
          </a:p>
        </p:txBody>
      </p:sp>
      <p:sp>
        <p:nvSpPr>
          <p:cNvPr id="159" name="Google Shape;159;p3"/>
          <p:cNvSpPr txBox="1">
            <a:spLocks noGrp="1"/>
          </p:cNvSpPr>
          <p:nvPr>
            <p:ph type="body" idx="1"/>
          </p:nvPr>
        </p:nvSpPr>
        <p:spPr>
          <a:xfrm>
            <a:off x="1332085" y="2609685"/>
            <a:ext cx="2940050" cy="5762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EDEDED"/>
              </a:buClr>
              <a:buSzPts val="2400"/>
              <a:buNone/>
            </a:pPr>
            <a:r>
              <a:rPr lang="ja-JP" dirty="0"/>
              <a:t>Cannon</a:t>
            </a:r>
            <a:endParaRPr dirty="0"/>
          </a:p>
        </p:txBody>
      </p:sp>
      <p:sp>
        <p:nvSpPr>
          <p:cNvPr id="160" name="Google Shape;160;p3"/>
          <p:cNvSpPr txBox="1">
            <a:spLocks noGrp="1"/>
          </p:cNvSpPr>
          <p:nvPr>
            <p:ph type="body" idx="3"/>
          </p:nvPr>
        </p:nvSpPr>
        <p:spPr>
          <a:xfrm>
            <a:off x="1332085" y="3192450"/>
            <a:ext cx="2940050" cy="65918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EDEDED"/>
              </a:buClr>
              <a:buSzPts val="1400"/>
              <a:buNone/>
            </a:pPr>
            <a:r>
              <a:rPr lang="ja-JP" dirty="0"/>
              <a:t>オーソドックスな性能の大砲</a:t>
            </a:r>
            <a:endParaRPr dirty="0"/>
          </a:p>
        </p:txBody>
      </p:sp>
      <p:sp>
        <p:nvSpPr>
          <p:cNvPr id="161" name="Google Shape;161;p3"/>
          <p:cNvSpPr txBox="1">
            <a:spLocks noGrp="1"/>
          </p:cNvSpPr>
          <p:nvPr>
            <p:ph type="body" idx="4"/>
          </p:nvPr>
        </p:nvSpPr>
        <p:spPr>
          <a:xfrm>
            <a:off x="4568997" y="2662634"/>
            <a:ext cx="2930525" cy="5762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EDEDED"/>
              </a:buClr>
              <a:buSzPts val="2400"/>
              <a:buNone/>
            </a:pPr>
            <a:r>
              <a:rPr lang="ja-JP" dirty="0"/>
              <a:t>Laser</a:t>
            </a:r>
            <a:endParaRPr dirty="0"/>
          </a:p>
        </p:txBody>
      </p:sp>
      <p:pic>
        <p:nvPicPr>
          <p:cNvPr id="162" name="Google Shape;162;p3"/>
          <p:cNvPicPr preferRelativeResize="0">
            <a:picLocks noGrp="1"/>
          </p:cNvPicPr>
          <p:nvPr>
            <p:ph type="pic" idx="5"/>
          </p:nvPr>
        </p:nvPicPr>
        <p:blipFill rotWithShape="1">
          <a:blip r:embed="rId3">
            <a:alphaModFix/>
          </a:blip>
          <a:srcRect t="12743" b="12743"/>
          <a:stretch/>
        </p:blipFill>
        <p:spPr>
          <a:xfrm>
            <a:off x="4568997" y="990314"/>
            <a:ext cx="2930525" cy="1524000"/>
          </a:xfrm>
          <a:prstGeom prst="roundRect">
            <a:avLst>
              <a:gd name="adj" fmla="val 1858"/>
            </a:avLst>
          </a:prstGeom>
          <a:noFill/>
          <a:ln>
            <a:noFill/>
          </a:ln>
          <a:effectLst>
            <a:outerShdw blurRad="50800" dist="50800" dir="5400000" algn="tl" rotWithShape="0">
              <a:srgbClr val="000000">
                <a:alpha val="42745"/>
              </a:srgbClr>
            </a:outerShdw>
          </a:effectLst>
        </p:spPr>
      </p:pic>
      <p:sp>
        <p:nvSpPr>
          <p:cNvPr id="163" name="Google Shape;163;p3"/>
          <p:cNvSpPr txBox="1">
            <a:spLocks noGrp="1"/>
          </p:cNvSpPr>
          <p:nvPr>
            <p:ph type="body" idx="6"/>
          </p:nvPr>
        </p:nvSpPr>
        <p:spPr>
          <a:xfrm>
            <a:off x="4567056" y="3238895"/>
            <a:ext cx="2934406" cy="65918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EDEDED"/>
              </a:buClr>
              <a:buSzPts val="1400"/>
              <a:buNone/>
            </a:pPr>
            <a:r>
              <a:rPr lang="ja-JP" dirty="0"/>
              <a:t>威力は弱いが一定範囲内の敵全てに継続ダメージを与えられる</a:t>
            </a:r>
            <a:endParaRPr dirty="0"/>
          </a:p>
        </p:txBody>
      </p:sp>
      <p:sp>
        <p:nvSpPr>
          <p:cNvPr id="164" name="Google Shape;164;p3"/>
          <p:cNvSpPr txBox="1">
            <a:spLocks noGrp="1"/>
          </p:cNvSpPr>
          <p:nvPr>
            <p:ph type="body" idx="7"/>
          </p:nvPr>
        </p:nvSpPr>
        <p:spPr>
          <a:xfrm>
            <a:off x="7804321" y="2622876"/>
            <a:ext cx="2932113" cy="57626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EDEDED"/>
              </a:buClr>
              <a:buSzPts val="2400"/>
              <a:buNone/>
            </a:pPr>
            <a:r>
              <a:rPr lang="ja-JP" dirty="0"/>
              <a:t>Ballista</a:t>
            </a:r>
            <a:endParaRPr dirty="0"/>
          </a:p>
        </p:txBody>
      </p:sp>
      <p:pic>
        <p:nvPicPr>
          <p:cNvPr id="5" name="図プレースホルダー 4">
            <a:extLst>
              <a:ext uri="{FF2B5EF4-FFF2-40B4-BE49-F238E27FC236}">
                <a16:creationId xmlns:a16="http://schemas.microsoft.com/office/drawing/2014/main" id="{8202D31A-75DF-47FD-90A2-24495DE72D98}"/>
              </a:ext>
            </a:extLst>
          </p:cNvPr>
          <p:cNvPicPr>
            <a:picLocks noGrp="1" noChangeAspect="1"/>
          </p:cNvPicPr>
          <p:nvPr>
            <p:ph type="pic" idx="8"/>
          </p:nvPr>
        </p:nvPicPr>
        <p:blipFill>
          <a:blip r:embed="rId4"/>
          <a:srcRect t="11833" b="11833"/>
          <a:stretch>
            <a:fillRect/>
          </a:stretch>
        </p:blipFill>
        <p:spPr>
          <a:xfrm>
            <a:off x="7804150" y="990600"/>
            <a:ext cx="2932113" cy="1524000"/>
          </a:xfrm>
          <a:prstGeom prst="roundRect">
            <a:avLst>
              <a:gd name="adj" fmla="val 1858"/>
            </a:avLst>
          </a:prstGeom>
          <a:noFill/>
          <a:ln>
            <a:noFill/>
          </a:ln>
          <a:effectLst>
            <a:outerShdw blurRad="50800" dist="50800" dir="5400000" algn="tl" rotWithShape="0">
              <a:srgbClr val="000000">
                <a:alpha val="42745"/>
              </a:srgbClr>
            </a:outerShdw>
          </a:effectLst>
        </p:spPr>
      </p:pic>
      <p:sp>
        <p:nvSpPr>
          <p:cNvPr id="166" name="Google Shape;166;p3"/>
          <p:cNvSpPr txBox="1">
            <a:spLocks noGrp="1"/>
          </p:cNvSpPr>
          <p:nvPr>
            <p:ph type="body" idx="9"/>
          </p:nvPr>
        </p:nvSpPr>
        <p:spPr>
          <a:xfrm>
            <a:off x="7804321" y="3199138"/>
            <a:ext cx="2935997" cy="65918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EDEDED"/>
              </a:buClr>
              <a:buSzPts val="1400"/>
              <a:buNone/>
            </a:pPr>
            <a:r>
              <a:rPr lang="ja-JP" dirty="0"/>
              <a:t>連射性能は低いが索敵範囲が広く、高威力な矢を打ち込める</a:t>
            </a:r>
            <a:endParaRPr dirty="0"/>
          </a:p>
        </p:txBody>
      </p:sp>
      <p:pic>
        <p:nvPicPr>
          <p:cNvPr id="167" name="Google Shape;167;p3"/>
          <p:cNvPicPr preferRelativeResize="0">
            <a:picLocks noGrp="1"/>
          </p:cNvPicPr>
          <p:nvPr>
            <p:ph type="pic" idx="2"/>
          </p:nvPr>
        </p:nvPicPr>
        <p:blipFill rotWithShape="1">
          <a:blip r:embed="rId5">
            <a:alphaModFix/>
          </a:blip>
          <a:srcRect t="6208" b="6208"/>
          <a:stretch/>
        </p:blipFill>
        <p:spPr>
          <a:xfrm>
            <a:off x="1324148" y="990314"/>
            <a:ext cx="2940050" cy="1524000"/>
          </a:xfrm>
          <a:prstGeom prst="rect">
            <a:avLst/>
          </a:prstGeom>
          <a:noFill/>
          <a:ln>
            <a:noFill/>
          </a:ln>
          <a:effectLst>
            <a:outerShdw blurRad="50800" dist="50800" dir="5400000" algn="tl" rotWithShape="0">
              <a:srgbClr val="000000">
                <a:alpha val="42745"/>
              </a:srgbClr>
            </a:outerShdw>
          </a:effectLst>
        </p:spPr>
      </p:pic>
      <p:sp>
        <p:nvSpPr>
          <p:cNvPr id="168" name="Google Shape;168;p3"/>
          <p:cNvSpPr txBox="1"/>
          <p:nvPr/>
        </p:nvSpPr>
        <p:spPr>
          <a:xfrm>
            <a:off x="1091238" y="5168049"/>
            <a:ext cx="2304106" cy="451614"/>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EDEDED"/>
              </a:buClr>
              <a:buSzPts val="2400"/>
              <a:buFont typeface="Arial"/>
              <a:buNone/>
            </a:pPr>
            <a:r>
              <a:rPr lang="ja-JP" sz="2400" b="0">
                <a:solidFill>
                  <a:srgbClr val="EDEDED"/>
                </a:solidFill>
                <a:latin typeface="Corbel"/>
                <a:ea typeface="Corbel"/>
                <a:cs typeface="Corbel"/>
                <a:sym typeface="Corbel"/>
              </a:rPr>
              <a:t>Zombie</a:t>
            </a:r>
            <a:endParaRPr sz="2400" b="0">
              <a:solidFill>
                <a:srgbClr val="EDEDED"/>
              </a:solidFill>
              <a:latin typeface="Corbel"/>
              <a:ea typeface="Corbel"/>
              <a:cs typeface="Corbel"/>
              <a:sym typeface="Corbel"/>
            </a:endParaRPr>
          </a:p>
        </p:txBody>
      </p:sp>
      <p:sp>
        <p:nvSpPr>
          <p:cNvPr id="169" name="Google Shape;169;p3"/>
          <p:cNvSpPr txBox="1"/>
          <p:nvPr/>
        </p:nvSpPr>
        <p:spPr>
          <a:xfrm>
            <a:off x="1091238" y="5750815"/>
            <a:ext cx="2304106" cy="516604"/>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rgbClr val="EDEDED"/>
              </a:buClr>
              <a:buSzPts val="1400"/>
              <a:buFont typeface="Arial"/>
              <a:buNone/>
            </a:pPr>
            <a:r>
              <a:rPr lang="ja-JP" sz="1400">
                <a:solidFill>
                  <a:srgbClr val="EDEDED"/>
                </a:solidFill>
                <a:latin typeface="Corbel"/>
                <a:ea typeface="Corbel"/>
                <a:cs typeface="Corbel"/>
                <a:sym typeface="Corbel"/>
              </a:rPr>
              <a:t>序盤から出てくる敵</a:t>
            </a:r>
            <a:endParaRPr/>
          </a:p>
        </p:txBody>
      </p:sp>
      <p:sp>
        <p:nvSpPr>
          <p:cNvPr id="170" name="Google Shape;170;p3"/>
          <p:cNvSpPr txBox="1"/>
          <p:nvPr/>
        </p:nvSpPr>
        <p:spPr>
          <a:xfrm>
            <a:off x="3669332" y="5135707"/>
            <a:ext cx="2296642" cy="451614"/>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EDEDED"/>
              </a:buClr>
              <a:buSzPts val="2400"/>
              <a:buFont typeface="Arial"/>
              <a:buNone/>
            </a:pPr>
            <a:r>
              <a:rPr lang="ja-JP" sz="2400" b="0">
                <a:solidFill>
                  <a:srgbClr val="EDEDED"/>
                </a:solidFill>
                <a:latin typeface="Corbel"/>
                <a:ea typeface="Corbel"/>
                <a:cs typeface="Corbel"/>
                <a:sym typeface="Corbel"/>
              </a:rPr>
              <a:t>Goblin</a:t>
            </a:r>
            <a:endParaRPr sz="2400" b="0">
              <a:solidFill>
                <a:srgbClr val="EDEDED"/>
              </a:solidFill>
              <a:latin typeface="Corbel"/>
              <a:ea typeface="Corbel"/>
              <a:cs typeface="Corbel"/>
              <a:sym typeface="Corbel"/>
            </a:endParaRPr>
          </a:p>
        </p:txBody>
      </p:sp>
      <p:pic>
        <p:nvPicPr>
          <p:cNvPr id="171" name="Google Shape;171;p3"/>
          <p:cNvPicPr preferRelativeResize="0"/>
          <p:nvPr/>
        </p:nvPicPr>
        <p:blipFill>
          <a:blip r:embed="rId6"/>
          <a:srcRect t="13132" b="13132"/>
          <a:stretch/>
        </p:blipFill>
        <p:spPr>
          <a:xfrm>
            <a:off x="3667390" y="3798382"/>
            <a:ext cx="2296642" cy="1194353"/>
          </a:xfrm>
          <a:prstGeom prst="roundRect">
            <a:avLst>
              <a:gd name="adj" fmla="val 1858"/>
            </a:avLst>
          </a:prstGeom>
          <a:noFill/>
          <a:ln>
            <a:noFill/>
          </a:ln>
          <a:effectLst>
            <a:outerShdw blurRad="50800" dist="50800" dir="5400000" algn="tl" rotWithShape="0">
              <a:srgbClr val="000000">
                <a:alpha val="42745"/>
              </a:srgbClr>
            </a:outerShdw>
          </a:effectLst>
        </p:spPr>
      </p:pic>
      <p:sp>
        <p:nvSpPr>
          <p:cNvPr id="172" name="Google Shape;172;p3"/>
          <p:cNvSpPr txBox="1"/>
          <p:nvPr/>
        </p:nvSpPr>
        <p:spPr>
          <a:xfrm>
            <a:off x="3493008" y="5711969"/>
            <a:ext cx="2474065" cy="516604"/>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rgbClr val="EDEDED"/>
              </a:buClr>
              <a:buSzPts val="1400"/>
              <a:buFont typeface="Arial"/>
              <a:buNone/>
            </a:pPr>
            <a:r>
              <a:rPr lang="ja-JP" sz="1400">
                <a:solidFill>
                  <a:srgbClr val="EDEDED"/>
                </a:solidFill>
                <a:latin typeface="Corbel"/>
                <a:ea typeface="Corbel"/>
                <a:cs typeface="Corbel"/>
                <a:sym typeface="Corbel"/>
              </a:rPr>
              <a:t>序盤から出てくる敵その２</a:t>
            </a:r>
            <a:endParaRPr/>
          </a:p>
        </p:txBody>
      </p:sp>
      <p:sp>
        <p:nvSpPr>
          <p:cNvPr id="173" name="Google Shape;173;p3"/>
          <p:cNvSpPr txBox="1"/>
          <p:nvPr/>
        </p:nvSpPr>
        <p:spPr>
          <a:xfrm>
            <a:off x="6114086" y="5170672"/>
            <a:ext cx="2297886" cy="451614"/>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EDEDED"/>
              </a:buClr>
              <a:buSzPts val="2400"/>
              <a:buFont typeface="Arial"/>
              <a:buNone/>
            </a:pPr>
            <a:r>
              <a:rPr lang="ja-JP" sz="2400" b="0" dirty="0">
                <a:solidFill>
                  <a:srgbClr val="EDEDED"/>
                </a:solidFill>
                <a:latin typeface="Corbel"/>
                <a:ea typeface="Corbel"/>
                <a:cs typeface="Corbel"/>
                <a:sym typeface="Corbel"/>
              </a:rPr>
              <a:t>Hobgoblin</a:t>
            </a:r>
            <a:endParaRPr sz="2400" b="0" dirty="0">
              <a:solidFill>
                <a:srgbClr val="EDEDED"/>
              </a:solidFill>
              <a:latin typeface="Corbel"/>
              <a:ea typeface="Corbel"/>
              <a:cs typeface="Corbel"/>
              <a:sym typeface="Corbel"/>
            </a:endParaRPr>
          </a:p>
        </p:txBody>
      </p:sp>
      <p:sp>
        <p:nvSpPr>
          <p:cNvPr id="174" name="Google Shape;174;p3"/>
          <p:cNvSpPr txBox="1"/>
          <p:nvPr/>
        </p:nvSpPr>
        <p:spPr>
          <a:xfrm>
            <a:off x="6114086" y="5746935"/>
            <a:ext cx="2300930" cy="516604"/>
          </a:xfrm>
          <a:prstGeom prst="rect">
            <a:avLst/>
          </a:prstGeom>
          <a:noFill/>
          <a:ln>
            <a:noFill/>
          </a:ln>
        </p:spPr>
        <p:txBody>
          <a:bodyPr spcFirstLastPara="1" wrap="square" lIns="91425" tIns="45700" rIns="91425" bIns="45700" anchor="t" anchorCtr="0">
            <a:normAutofit/>
          </a:bodyPr>
          <a:lstStyle/>
          <a:p>
            <a:pPr marL="0" marR="0" lvl="0" indent="0" algn="l" rtl="0">
              <a:lnSpc>
                <a:spcPct val="70000"/>
              </a:lnSpc>
              <a:spcBef>
                <a:spcPts val="0"/>
              </a:spcBef>
              <a:spcAft>
                <a:spcPts val="0"/>
              </a:spcAft>
              <a:buClr>
                <a:srgbClr val="EDEDED"/>
              </a:buClr>
              <a:buSzPts val="1085"/>
              <a:buFont typeface="Arial"/>
              <a:buNone/>
            </a:pPr>
            <a:r>
              <a:rPr lang="ja-JP" sz="1085">
                <a:solidFill>
                  <a:srgbClr val="EDEDED"/>
                </a:solidFill>
                <a:latin typeface="Corbel"/>
                <a:ea typeface="Corbel"/>
                <a:cs typeface="Corbel"/>
                <a:sym typeface="Corbel"/>
              </a:rPr>
              <a:t>ゴブリンの中でも強い個体</a:t>
            </a:r>
            <a:endParaRPr sz="1085">
              <a:solidFill>
                <a:srgbClr val="EDEDED"/>
              </a:solidFill>
              <a:latin typeface="Corbel"/>
              <a:ea typeface="Corbel"/>
              <a:cs typeface="Corbel"/>
              <a:sym typeface="Corbel"/>
            </a:endParaRPr>
          </a:p>
          <a:p>
            <a:pPr marL="0" marR="0" lvl="0" indent="0" algn="l" rtl="0">
              <a:lnSpc>
                <a:spcPct val="70000"/>
              </a:lnSpc>
              <a:spcBef>
                <a:spcPts val="1000"/>
              </a:spcBef>
              <a:spcAft>
                <a:spcPts val="0"/>
              </a:spcAft>
              <a:buClr>
                <a:srgbClr val="EDEDED"/>
              </a:buClr>
              <a:buSzPts val="1085"/>
              <a:buFont typeface="Arial"/>
              <a:buNone/>
            </a:pPr>
            <a:r>
              <a:rPr lang="ja-JP" sz="1085">
                <a:solidFill>
                  <a:srgbClr val="EDEDED"/>
                </a:solidFill>
                <a:latin typeface="Corbel"/>
                <a:ea typeface="Corbel"/>
                <a:cs typeface="Corbel"/>
                <a:sym typeface="Corbel"/>
              </a:rPr>
              <a:t>体力や攻撃力など上がっている</a:t>
            </a:r>
            <a:endParaRPr sz="1085">
              <a:solidFill>
                <a:srgbClr val="EDEDED"/>
              </a:solidFill>
              <a:latin typeface="Corbel"/>
              <a:ea typeface="Corbel"/>
              <a:cs typeface="Corbel"/>
              <a:sym typeface="Corbel"/>
            </a:endParaRPr>
          </a:p>
          <a:p>
            <a:pPr marL="0" marR="0" lvl="0" indent="0" algn="l" rtl="0">
              <a:lnSpc>
                <a:spcPct val="70000"/>
              </a:lnSpc>
              <a:spcBef>
                <a:spcPts val="1000"/>
              </a:spcBef>
              <a:spcAft>
                <a:spcPts val="0"/>
              </a:spcAft>
              <a:buClr>
                <a:srgbClr val="EDEDED"/>
              </a:buClr>
              <a:buSzPts val="1085"/>
              <a:buFont typeface="Arial"/>
              <a:buNone/>
            </a:pPr>
            <a:endParaRPr sz="1085">
              <a:solidFill>
                <a:srgbClr val="EDEDED"/>
              </a:solidFill>
              <a:latin typeface="Corbel"/>
              <a:ea typeface="Corbel"/>
              <a:cs typeface="Corbel"/>
              <a:sym typeface="Corbel"/>
            </a:endParaRPr>
          </a:p>
        </p:txBody>
      </p:sp>
      <p:pic>
        <p:nvPicPr>
          <p:cNvPr id="175" name="Google Shape;175;p3"/>
          <p:cNvPicPr preferRelativeResize="0"/>
          <p:nvPr/>
        </p:nvPicPr>
        <p:blipFill rotWithShape="1">
          <a:blip r:embed="rId5">
            <a:alphaModFix/>
          </a:blip>
          <a:srcRect t="6208" b="6208"/>
          <a:stretch/>
        </p:blipFill>
        <p:spPr>
          <a:xfrm>
            <a:off x="1068363" y="3830724"/>
            <a:ext cx="2304106" cy="1194353"/>
          </a:xfrm>
          <a:prstGeom prst="rect">
            <a:avLst/>
          </a:prstGeom>
          <a:noFill/>
          <a:ln>
            <a:noFill/>
          </a:ln>
          <a:effectLst>
            <a:outerShdw blurRad="50800" dist="50800" dir="5400000" algn="tl" rotWithShape="0">
              <a:srgbClr val="000000">
                <a:alpha val="42745"/>
              </a:srgbClr>
            </a:outerShdw>
          </a:effectLst>
        </p:spPr>
      </p:pic>
      <p:pic>
        <p:nvPicPr>
          <p:cNvPr id="176" name="Google Shape;176;p3"/>
          <p:cNvPicPr preferRelativeResize="0"/>
          <p:nvPr/>
        </p:nvPicPr>
        <p:blipFill>
          <a:blip r:embed="rId7"/>
          <a:srcRect t="12885" b="12885"/>
          <a:stretch/>
        </p:blipFill>
        <p:spPr>
          <a:xfrm>
            <a:off x="6114086" y="3840515"/>
            <a:ext cx="2296642" cy="1194353"/>
          </a:xfrm>
          <a:prstGeom prst="roundRect">
            <a:avLst>
              <a:gd name="adj" fmla="val 1858"/>
            </a:avLst>
          </a:prstGeom>
          <a:noFill/>
          <a:ln>
            <a:noFill/>
          </a:ln>
          <a:effectLst>
            <a:outerShdw blurRad="50800" dist="50800" dir="5400000" algn="tl" rotWithShape="0">
              <a:srgbClr val="000000">
                <a:alpha val="42745"/>
              </a:srgbClr>
            </a:outerShdw>
          </a:effectLst>
        </p:spPr>
      </p:pic>
      <p:sp>
        <p:nvSpPr>
          <p:cNvPr id="177" name="Google Shape;177;p3"/>
          <p:cNvSpPr txBox="1"/>
          <p:nvPr/>
        </p:nvSpPr>
        <p:spPr>
          <a:xfrm>
            <a:off x="8558985" y="5175803"/>
            <a:ext cx="2297886" cy="451614"/>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rgbClr val="EDEDED"/>
              </a:buClr>
              <a:buSzPts val="2400"/>
              <a:buFont typeface="Arial"/>
              <a:buNone/>
            </a:pPr>
            <a:r>
              <a:rPr lang="ja-JP" sz="2400" b="0">
                <a:solidFill>
                  <a:srgbClr val="EDEDED"/>
                </a:solidFill>
                <a:latin typeface="Corbel"/>
                <a:ea typeface="Corbel"/>
                <a:cs typeface="Corbel"/>
                <a:sym typeface="Corbel"/>
              </a:rPr>
              <a:t>Cyclopes</a:t>
            </a:r>
            <a:endParaRPr sz="2400" b="0">
              <a:solidFill>
                <a:srgbClr val="EDEDED"/>
              </a:solidFill>
              <a:latin typeface="Corbel"/>
              <a:ea typeface="Corbel"/>
              <a:cs typeface="Corbel"/>
              <a:sym typeface="Corbel"/>
            </a:endParaRPr>
          </a:p>
        </p:txBody>
      </p:sp>
      <p:sp>
        <p:nvSpPr>
          <p:cNvPr id="178" name="Google Shape;178;p3"/>
          <p:cNvSpPr txBox="1"/>
          <p:nvPr/>
        </p:nvSpPr>
        <p:spPr>
          <a:xfrm>
            <a:off x="8558985" y="5752066"/>
            <a:ext cx="2300930" cy="516604"/>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rgbClr val="EDEDED"/>
              </a:buClr>
              <a:buSzPts val="1295"/>
              <a:buFont typeface="Arial"/>
              <a:buNone/>
            </a:pPr>
            <a:r>
              <a:rPr lang="ja-JP" sz="1295">
                <a:solidFill>
                  <a:srgbClr val="EDEDED"/>
                </a:solidFill>
                <a:latin typeface="Corbel"/>
                <a:ea typeface="Corbel"/>
                <a:cs typeface="Corbel"/>
                <a:sym typeface="Corbel"/>
              </a:rPr>
              <a:t>体力も攻撃力も高いが、スピードはそこまで速くない</a:t>
            </a:r>
            <a:endParaRPr/>
          </a:p>
        </p:txBody>
      </p:sp>
      <p:pic>
        <p:nvPicPr>
          <p:cNvPr id="179" name="Google Shape;179;p3"/>
          <p:cNvPicPr preferRelativeResize="0"/>
          <p:nvPr/>
        </p:nvPicPr>
        <p:blipFill>
          <a:blip r:embed="rId8"/>
          <a:srcRect t="13157" b="13157"/>
          <a:stretch/>
        </p:blipFill>
        <p:spPr>
          <a:xfrm>
            <a:off x="8558985" y="3845646"/>
            <a:ext cx="2296642" cy="1194353"/>
          </a:xfrm>
          <a:prstGeom prst="roundRect">
            <a:avLst>
              <a:gd name="adj" fmla="val 1858"/>
            </a:avLst>
          </a:prstGeom>
          <a:noFill/>
          <a:ln>
            <a:noFill/>
          </a:ln>
          <a:effectLst>
            <a:outerShdw blurRad="50800" dist="50800" dir="5400000" algn="tl" rotWithShape="0">
              <a:srgbClr val="000000">
                <a:alpha val="42745"/>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図 22">
            <a:extLst>
              <a:ext uri="{FF2B5EF4-FFF2-40B4-BE49-F238E27FC236}">
                <a16:creationId xmlns:a16="http://schemas.microsoft.com/office/drawing/2014/main" id="{D419D43D-A920-404D-A1B0-C455317CB3AB}"/>
              </a:ext>
            </a:extLst>
          </p:cNvPr>
          <p:cNvPicPr>
            <a:picLocks noChangeAspect="1"/>
          </p:cNvPicPr>
          <p:nvPr/>
        </p:nvPicPr>
        <p:blipFill>
          <a:blip r:embed="rId2"/>
          <a:stretch>
            <a:fillRect/>
          </a:stretch>
        </p:blipFill>
        <p:spPr>
          <a:xfrm>
            <a:off x="4685604" y="57868"/>
            <a:ext cx="3313552" cy="6858000"/>
          </a:xfrm>
          <a:prstGeom prst="rect">
            <a:avLst/>
          </a:prstGeom>
        </p:spPr>
      </p:pic>
      <p:sp>
        <p:nvSpPr>
          <p:cNvPr id="2" name="タイトル 1">
            <a:extLst>
              <a:ext uri="{FF2B5EF4-FFF2-40B4-BE49-F238E27FC236}">
                <a16:creationId xmlns:a16="http://schemas.microsoft.com/office/drawing/2014/main" id="{4F52433D-5238-4D0B-9AD5-39B96C85B022}"/>
              </a:ext>
            </a:extLst>
          </p:cNvPr>
          <p:cNvSpPr>
            <a:spLocks noGrp="1"/>
          </p:cNvSpPr>
          <p:nvPr>
            <p:ph type="title"/>
          </p:nvPr>
        </p:nvSpPr>
        <p:spPr/>
        <p:txBody>
          <a:bodyPr>
            <a:normAutofit fontScale="90000"/>
          </a:bodyPr>
          <a:lstStyle/>
          <a:p>
            <a:r>
              <a:rPr kumimoji="1" lang="ja-JP" altLang="en-US" dirty="0"/>
              <a:t>クラス図</a:t>
            </a:r>
          </a:p>
        </p:txBody>
      </p:sp>
      <p:cxnSp>
        <p:nvCxnSpPr>
          <p:cNvPr id="8" name="直線矢印コネクタ 7">
            <a:extLst>
              <a:ext uri="{FF2B5EF4-FFF2-40B4-BE49-F238E27FC236}">
                <a16:creationId xmlns:a16="http://schemas.microsoft.com/office/drawing/2014/main" id="{332BF7EE-7D5A-4DA5-BB8C-7F24DE47AE99}"/>
              </a:ext>
            </a:extLst>
          </p:cNvPr>
          <p:cNvCxnSpPr>
            <a:cxnSpLocks/>
          </p:cNvCxnSpPr>
          <p:nvPr/>
        </p:nvCxnSpPr>
        <p:spPr>
          <a:xfrm flipH="1">
            <a:off x="8191500" y="3145536"/>
            <a:ext cx="470916" cy="1306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F8753C07-348E-4F8C-8813-43D982F40099}"/>
              </a:ext>
            </a:extLst>
          </p:cNvPr>
          <p:cNvSpPr txBox="1"/>
          <p:nvPr/>
        </p:nvSpPr>
        <p:spPr>
          <a:xfrm>
            <a:off x="8662416" y="2660433"/>
            <a:ext cx="2566416" cy="523220"/>
          </a:xfrm>
          <a:prstGeom prst="rect">
            <a:avLst/>
          </a:prstGeom>
          <a:noFill/>
        </p:spPr>
        <p:txBody>
          <a:bodyPr wrap="square" rtlCol="0">
            <a:spAutoFit/>
          </a:bodyPr>
          <a:lstStyle/>
          <a:p>
            <a:r>
              <a:rPr kumimoji="1" lang="ja-JP" altLang="en-US" dirty="0">
                <a:solidFill>
                  <a:schemeClr val="bg1"/>
                </a:solidFill>
              </a:rPr>
              <a:t>システム部分については各自担当の部分にて後述</a:t>
            </a:r>
          </a:p>
        </p:txBody>
      </p:sp>
      <p:sp>
        <p:nvSpPr>
          <p:cNvPr id="10" name="吹き出し: 四角形 9">
            <a:extLst>
              <a:ext uri="{FF2B5EF4-FFF2-40B4-BE49-F238E27FC236}">
                <a16:creationId xmlns:a16="http://schemas.microsoft.com/office/drawing/2014/main" id="{5040529A-5EEA-4A09-A820-A37776A7DD77}"/>
              </a:ext>
            </a:extLst>
          </p:cNvPr>
          <p:cNvSpPr/>
          <p:nvPr/>
        </p:nvSpPr>
        <p:spPr>
          <a:xfrm>
            <a:off x="5529580" y="1463184"/>
            <a:ext cx="812800" cy="279400"/>
          </a:xfrm>
          <a:prstGeom prst="wedgeRectCallout">
            <a:avLst>
              <a:gd name="adj1" fmla="val -353146"/>
              <a:gd name="adj2" fmla="val 703954"/>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p>
        </p:txBody>
      </p:sp>
      <p:sp>
        <p:nvSpPr>
          <p:cNvPr id="12" name="吹き出し: 四角形 11">
            <a:extLst>
              <a:ext uri="{FF2B5EF4-FFF2-40B4-BE49-F238E27FC236}">
                <a16:creationId xmlns:a16="http://schemas.microsoft.com/office/drawing/2014/main" id="{C70A3145-B867-4BDA-9552-08F5AEF72778}"/>
              </a:ext>
            </a:extLst>
          </p:cNvPr>
          <p:cNvSpPr/>
          <p:nvPr/>
        </p:nvSpPr>
        <p:spPr>
          <a:xfrm>
            <a:off x="5580998" y="1138721"/>
            <a:ext cx="812800" cy="279400"/>
          </a:xfrm>
          <a:prstGeom prst="wedgeRectCallout">
            <a:avLst>
              <a:gd name="adj1" fmla="val -400862"/>
              <a:gd name="adj2" fmla="val 444848"/>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dirty="0"/>
          </a:p>
        </p:txBody>
      </p:sp>
      <p:sp>
        <p:nvSpPr>
          <p:cNvPr id="13" name="テキスト ボックス 12">
            <a:extLst>
              <a:ext uri="{FF2B5EF4-FFF2-40B4-BE49-F238E27FC236}">
                <a16:creationId xmlns:a16="http://schemas.microsoft.com/office/drawing/2014/main" id="{5130CB7A-9E11-4F47-B620-88E95DD2B70D}"/>
              </a:ext>
            </a:extLst>
          </p:cNvPr>
          <p:cNvSpPr txBox="1"/>
          <p:nvPr/>
        </p:nvSpPr>
        <p:spPr>
          <a:xfrm>
            <a:off x="133680" y="1278421"/>
            <a:ext cx="2836014" cy="646331"/>
          </a:xfrm>
          <a:prstGeom prst="rect">
            <a:avLst/>
          </a:prstGeom>
          <a:noFill/>
        </p:spPr>
        <p:txBody>
          <a:bodyPr wrap="square" rtlCol="0">
            <a:spAutoFit/>
          </a:bodyPr>
          <a:lstStyle/>
          <a:p>
            <a:r>
              <a:rPr kumimoji="1" lang="en-US" altLang="ja-JP" sz="3600" dirty="0">
                <a:solidFill>
                  <a:schemeClr val="bg1"/>
                </a:solidFill>
              </a:rPr>
              <a:t>M:</a:t>
            </a:r>
            <a:r>
              <a:rPr kumimoji="1" lang="ja-JP" altLang="en-US" sz="3600" dirty="0">
                <a:solidFill>
                  <a:schemeClr val="bg1"/>
                </a:solidFill>
              </a:rPr>
              <a:t>上田担当</a:t>
            </a:r>
            <a:endParaRPr kumimoji="1" lang="ja-JP" altLang="en-US" dirty="0">
              <a:solidFill>
                <a:schemeClr val="bg1"/>
              </a:solidFill>
            </a:endParaRPr>
          </a:p>
        </p:txBody>
      </p:sp>
      <p:sp>
        <p:nvSpPr>
          <p:cNvPr id="14" name="テキスト ボックス 13">
            <a:extLst>
              <a:ext uri="{FF2B5EF4-FFF2-40B4-BE49-F238E27FC236}">
                <a16:creationId xmlns:a16="http://schemas.microsoft.com/office/drawing/2014/main" id="{FE4EF344-4A8A-4470-BFBD-F2E584CEB0FB}"/>
              </a:ext>
            </a:extLst>
          </p:cNvPr>
          <p:cNvSpPr txBox="1"/>
          <p:nvPr/>
        </p:nvSpPr>
        <p:spPr>
          <a:xfrm>
            <a:off x="275327" y="2275712"/>
            <a:ext cx="2701550" cy="646331"/>
          </a:xfrm>
          <a:prstGeom prst="rect">
            <a:avLst/>
          </a:prstGeom>
          <a:noFill/>
        </p:spPr>
        <p:txBody>
          <a:bodyPr wrap="square" rtlCol="0">
            <a:spAutoFit/>
          </a:bodyPr>
          <a:lstStyle/>
          <a:p>
            <a:r>
              <a:rPr kumimoji="1" lang="en-US" altLang="ja-JP" sz="3600" dirty="0">
                <a:solidFill>
                  <a:schemeClr val="bg1"/>
                </a:solidFill>
              </a:rPr>
              <a:t>V:</a:t>
            </a:r>
            <a:r>
              <a:rPr kumimoji="1" lang="ja-JP" altLang="en-US" sz="3600" dirty="0">
                <a:solidFill>
                  <a:schemeClr val="bg1"/>
                </a:solidFill>
              </a:rPr>
              <a:t>遠藤担当</a:t>
            </a:r>
            <a:endParaRPr kumimoji="1" lang="ja-JP" altLang="en-US" dirty="0">
              <a:solidFill>
                <a:schemeClr val="bg1"/>
              </a:solidFill>
            </a:endParaRPr>
          </a:p>
        </p:txBody>
      </p:sp>
      <p:sp>
        <p:nvSpPr>
          <p:cNvPr id="15" name="テキスト ボックス 14">
            <a:extLst>
              <a:ext uri="{FF2B5EF4-FFF2-40B4-BE49-F238E27FC236}">
                <a16:creationId xmlns:a16="http://schemas.microsoft.com/office/drawing/2014/main" id="{72FF6064-35F1-45C7-BE29-807799A66C43}"/>
              </a:ext>
            </a:extLst>
          </p:cNvPr>
          <p:cNvSpPr txBox="1"/>
          <p:nvPr/>
        </p:nvSpPr>
        <p:spPr>
          <a:xfrm>
            <a:off x="309089" y="3417075"/>
            <a:ext cx="2836014" cy="646331"/>
          </a:xfrm>
          <a:prstGeom prst="rect">
            <a:avLst/>
          </a:prstGeom>
          <a:noFill/>
        </p:spPr>
        <p:txBody>
          <a:bodyPr wrap="square" rtlCol="0">
            <a:spAutoFit/>
          </a:bodyPr>
          <a:lstStyle/>
          <a:p>
            <a:r>
              <a:rPr kumimoji="1" lang="en-US" altLang="ja-JP" sz="3600" dirty="0">
                <a:solidFill>
                  <a:schemeClr val="bg1"/>
                </a:solidFill>
              </a:rPr>
              <a:t>C:</a:t>
            </a:r>
            <a:r>
              <a:rPr kumimoji="1" lang="ja-JP" altLang="en-US" sz="3600" dirty="0">
                <a:solidFill>
                  <a:schemeClr val="bg1"/>
                </a:solidFill>
              </a:rPr>
              <a:t>青木担当</a:t>
            </a:r>
            <a:endParaRPr kumimoji="1" lang="ja-JP" altLang="en-US" dirty="0">
              <a:solidFill>
                <a:schemeClr val="bg1"/>
              </a:solidFill>
            </a:endParaRPr>
          </a:p>
        </p:txBody>
      </p:sp>
      <p:sp>
        <p:nvSpPr>
          <p:cNvPr id="6" name="正方形/長方形 5">
            <a:extLst>
              <a:ext uri="{FF2B5EF4-FFF2-40B4-BE49-F238E27FC236}">
                <a16:creationId xmlns:a16="http://schemas.microsoft.com/office/drawing/2014/main" id="{2DB0B67B-89EC-44DC-8792-07759EE2EE27}"/>
              </a:ext>
            </a:extLst>
          </p:cNvPr>
          <p:cNvSpPr/>
          <p:nvPr/>
        </p:nvSpPr>
        <p:spPr>
          <a:xfrm>
            <a:off x="4632960" y="2198275"/>
            <a:ext cx="3418840" cy="4294600"/>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9" name="吹き出し: 四角形 18">
            <a:extLst>
              <a:ext uri="{FF2B5EF4-FFF2-40B4-BE49-F238E27FC236}">
                <a16:creationId xmlns:a16="http://schemas.microsoft.com/office/drawing/2014/main" id="{56E9ED35-9411-4670-8FC8-7FDB64FC6374}"/>
              </a:ext>
            </a:extLst>
          </p:cNvPr>
          <p:cNvSpPr/>
          <p:nvPr/>
        </p:nvSpPr>
        <p:spPr>
          <a:xfrm>
            <a:off x="5529580" y="802530"/>
            <a:ext cx="812800" cy="279400"/>
          </a:xfrm>
          <a:prstGeom prst="wedgeRectCallout">
            <a:avLst>
              <a:gd name="adj1" fmla="val -411362"/>
              <a:gd name="adj2" fmla="val 250666"/>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dirty="0"/>
          </a:p>
        </p:txBody>
      </p:sp>
      <p:sp>
        <p:nvSpPr>
          <p:cNvPr id="25" name="正方形/長方形 24">
            <a:extLst>
              <a:ext uri="{FF2B5EF4-FFF2-40B4-BE49-F238E27FC236}">
                <a16:creationId xmlns:a16="http://schemas.microsoft.com/office/drawing/2014/main" id="{86CDEAEB-43A1-4812-B59C-2BA34684927F}"/>
              </a:ext>
            </a:extLst>
          </p:cNvPr>
          <p:cNvSpPr/>
          <p:nvPr/>
        </p:nvSpPr>
        <p:spPr>
          <a:xfrm>
            <a:off x="6446442" y="172720"/>
            <a:ext cx="1021158" cy="1935479"/>
          </a:xfrm>
          <a:prstGeom prst="rect">
            <a:avLst/>
          </a:prstGeom>
          <a:noFill/>
          <a:ln w="2857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kumimoji="1" lang="ja-JP" altLang="en-US"/>
          </a:p>
        </p:txBody>
      </p:sp>
      <p:cxnSp>
        <p:nvCxnSpPr>
          <p:cNvPr id="29" name="直線矢印コネクタ 28">
            <a:extLst>
              <a:ext uri="{FF2B5EF4-FFF2-40B4-BE49-F238E27FC236}">
                <a16:creationId xmlns:a16="http://schemas.microsoft.com/office/drawing/2014/main" id="{E15646D1-7F65-483F-BD19-9835ED1F0025}"/>
              </a:ext>
            </a:extLst>
          </p:cNvPr>
          <p:cNvCxnSpPr>
            <a:cxnSpLocks/>
          </p:cNvCxnSpPr>
          <p:nvPr/>
        </p:nvCxnSpPr>
        <p:spPr>
          <a:xfrm flipH="1" flipV="1">
            <a:off x="7597140" y="802530"/>
            <a:ext cx="1234440" cy="119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テキスト ボックス 30">
            <a:extLst>
              <a:ext uri="{FF2B5EF4-FFF2-40B4-BE49-F238E27FC236}">
                <a16:creationId xmlns:a16="http://schemas.microsoft.com/office/drawing/2014/main" id="{8E3330A5-E466-4DCF-A4BC-B0D6D10A5710}"/>
              </a:ext>
            </a:extLst>
          </p:cNvPr>
          <p:cNvSpPr txBox="1"/>
          <p:nvPr/>
        </p:nvSpPr>
        <p:spPr>
          <a:xfrm>
            <a:off x="8831580" y="693420"/>
            <a:ext cx="3014980" cy="1169551"/>
          </a:xfrm>
          <a:prstGeom prst="rect">
            <a:avLst/>
          </a:prstGeom>
          <a:noFill/>
        </p:spPr>
        <p:txBody>
          <a:bodyPr wrap="square" rtlCol="0">
            <a:spAutoFit/>
          </a:bodyPr>
          <a:lstStyle/>
          <a:p>
            <a:r>
              <a:rPr kumimoji="1" lang="ja-JP" altLang="en-US" dirty="0">
                <a:solidFill>
                  <a:schemeClr val="bg1"/>
                </a:solidFill>
              </a:rPr>
              <a:t>実際にはたくさんの</a:t>
            </a:r>
            <a:endParaRPr kumimoji="1" lang="en-US" altLang="ja-JP" dirty="0">
              <a:solidFill>
                <a:schemeClr val="bg1"/>
              </a:solidFill>
            </a:endParaRPr>
          </a:p>
          <a:p>
            <a:r>
              <a:rPr kumimoji="1" lang="en-US" altLang="ja-JP" dirty="0" err="1">
                <a:solidFill>
                  <a:schemeClr val="bg1"/>
                </a:solidFill>
              </a:rPr>
              <a:t>GameObject</a:t>
            </a:r>
            <a:r>
              <a:rPr kumimoji="1" lang="ja-JP" altLang="en-US" dirty="0">
                <a:solidFill>
                  <a:schemeClr val="bg1"/>
                </a:solidFill>
              </a:rPr>
              <a:t>を継承したクラスが存在し、木構造をなしている</a:t>
            </a:r>
            <a:endParaRPr kumimoji="1" lang="en-US" altLang="ja-JP" dirty="0">
              <a:solidFill>
                <a:schemeClr val="bg1"/>
              </a:solidFill>
            </a:endParaRPr>
          </a:p>
          <a:p>
            <a:r>
              <a:rPr kumimoji="1" lang="en-US" altLang="ja-JP" dirty="0">
                <a:solidFill>
                  <a:schemeClr val="bg1"/>
                </a:solidFill>
              </a:rPr>
              <a:t>Model</a:t>
            </a:r>
            <a:r>
              <a:rPr kumimoji="1" lang="ja-JP" altLang="en-US" dirty="0">
                <a:solidFill>
                  <a:schemeClr val="bg1"/>
                </a:solidFill>
              </a:rPr>
              <a:t>はこの木を持っている</a:t>
            </a:r>
            <a:endParaRPr kumimoji="1" lang="en-US" altLang="ja-JP" dirty="0">
              <a:solidFill>
                <a:schemeClr val="bg1"/>
              </a:solidFill>
            </a:endParaRPr>
          </a:p>
          <a:p>
            <a:r>
              <a:rPr kumimoji="1" lang="ja-JP" altLang="en-US" dirty="0">
                <a:solidFill>
                  <a:schemeClr val="bg1"/>
                </a:solidFill>
              </a:rPr>
              <a:t>詳しくは次のスライドにて</a:t>
            </a:r>
          </a:p>
        </p:txBody>
      </p:sp>
    </p:spTree>
    <p:extLst>
      <p:ext uri="{BB962C8B-B14F-4D97-AF65-F5344CB8AC3E}">
        <p14:creationId xmlns:p14="http://schemas.microsoft.com/office/powerpoint/2010/main" val="1333121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grpSp>
        <p:nvGrpSpPr>
          <p:cNvPr id="190" name="Google Shape;190;p5"/>
          <p:cNvGrpSpPr/>
          <p:nvPr/>
        </p:nvGrpSpPr>
        <p:grpSpPr>
          <a:xfrm>
            <a:off x="1508125" y="1506754"/>
            <a:ext cx="4644390" cy="5083588"/>
            <a:chOff x="908685" y="4132"/>
            <a:chExt cx="4644390" cy="5083588"/>
          </a:xfrm>
        </p:grpSpPr>
        <p:sp>
          <p:nvSpPr>
            <p:cNvPr id="191" name="Google Shape;191;p5"/>
            <p:cNvSpPr/>
            <p:nvPr/>
          </p:nvSpPr>
          <p:spPr>
            <a:xfrm>
              <a:off x="1918335" y="2545926"/>
              <a:ext cx="201930" cy="2387822"/>
            </a:xfrm>
            <a:custGeom>
              <a:avLst/>
              <a:gdLst/>
              <a:ahLst/>
              <a:cxnLst/>
              <a:rect l="l" t="t" r="r" b="b"/>
              <a:pathLst>
                <a:path w="120000" h="120000" extrusionOk="0">
                  <a:moveTo>
                    <a:pt x="0" y="0"/>
                  </a:moveTo>
                  <a:lnTo>
                    <a:pt x="60000" y="0"/>
                  </a:lnTo>
                  <a:lnTo>
                    <a:pt x="60000" y="120000"/>
                  </a:lnTo>
                  <a:lnTo>
                    <a:pt x="120000" y="120000"/>
                  </a:lnTo>
                </a:path>
              </a:pathLst>
            </a:custGeom>
            <a:noFill/>
            <a:ln w="12700" cap="flat" cmpd="sng">
              <a:solidFill>
                <a:srgbClr val="308995"/>
              </a:solidFill>
              <a:prstDash val="solid"/>
              <a:miter lim="800000"/>
              <a:headEnd type="none" w="sm" len="sm"/>
              <a:tailEnd type="none" w="sm" len="sm"/>
            </a:ln>
          </p:spPr>
        </p:sp>
        <p:sp>
          <p:nvSpPr>
            <p:cNvPr id="192" name="Google Shape;192;p5"/>
            <p:cNvSpPr/>
            <p:nvPr/>
          </p:nvSpPr>
          <p:spPr>
            <a:xfrm>
              <a:off x="3129915" y="4453879"/>
              <a:ext cx="201929" cy="91440"/>
            </a:xfrm>
            <a:custGeom>
              <a:avLst/>
              <a:gdLst/>
              <a:ahLst/>
              <a:cxnLst/>
              <a:rect l="l" t="t" r="r" b="b"/>
              <a:pathLst>
                <a:path w="120000" h="120000" extrusionOk="0">
                  <a:moveTo>
                    <a:pt x="0" y="60000"/>
                  </a:moveTo>
                  <a:lnTo>
                    <a:pt x="120000" y="60000"/>
                  </a:lnTo>
                </a:path>
              </a:pathLst>
            </a:custGeom>
            <a:noFill/>
            <a:ln w="12700" cap="flat" cmpd="sng">
              <a:solidFill>
                <a:srgbClr val="379DAA"/>
              </a:solidFill>
              <a:prstDash val="solid"/>
              <a:miter lim="800000"/>
              <a:headEnd type="none" w="sm" len="sm"/>
              <a:tailEnd type="none" w="sm" len="sm"/>
            </a:ln>
          </p:spPr>
        </p:sp>
        <p:sp>
          <p:nvSpPr>
            <p:cNvPr id="193" name="Google Shape;193;p5"/>
            <p:cNvSpPr/>
            <p:nvPr/>
          </p:nvSpPr>
          <p:spPr>
            <a:xfrm>
              <a:off x="1918335" y="2545926"/>
              <a:ext cx="201930" cy="1953672"/>
            </a:xfrm>
            <a:custGeom>
              <a:avLst/>
              <a:gdLst/>
              <a:ahLst/>
              <a:cxnLst/>
              <a:rect l="l" t="t" r="r" b="b"/>
              <a:pathLst>
                <a:path w="120000" h="120000" extrusionOk="0">
                  <a:moveTo>
                    <a:pt x="0" y="0"/>
                  </a:moveTo>
                  <a:lnTo>
                    <a:pt x="60000" y="0"/>
                  </a:lnTo>
                  <a:lnTo>
                    <a:pt x="60000" y="120000"/>
                  </a:lnTo>
                  <a:lnTo>
                    <a:pt x="120000" y="120000"/>
                  </a:lnTo>
                </a:path>
              </a:pathLst>
            </a:custGeom>
            <a:noFill/>
            <a:ln w="12700" cap="flat" cmpd="sng">
              <a:solidFill>
                <a:srgbClr val="308995"/>
              </a:solidFill>
              <a:prstDash val="solid"/>
              <a:miter lim="800000"/>
              <a:headEnd type="none" w="sm" len="sm"/>
              <a:tailEnd type="none" w="sm" len="sm"/>
            </a:ln>
          </p:spPr>
        </p:sp>
        <p:sp>
          <p:nvSpPr>
            <p:cNvPr id="194" name="Google Shape;194;p5"/>
            <p:cNvSpPr/>
            <p:nvPr/>
          </p:nvSpPr>
          <p:spPr>
            <a:xfrm>
              <a:off x="4341495" y="4019729"/>
              <a:ext cx="201930" cy="91440"/>
            </a:xfrm>
            <a:custGeom>
              <a:avLst/>
              <a:gdLst/>
              <a:ahLst/>
              <a:cxnLst/>
              <a:rect l="l" t="t" r="r" b="b"/>
              <a:pathLst>
                <a:path w="120000" h="120000" extrusionOk="0">
                  <a:moveTo>
                    <a:pt x="0" y="60000"/>
                  </a:moveTo>
                  <a:lnTo>
                    <a:pt x="120000" y="60000"/>
                  </a:lnTo>
                </a:path>
              </a:pathLst>
            </a:custGeom>
            <a:noFill/>
            <a:ln w="12700" cap="flat" cmpd="sng">
              <a:solidFill>
                <a:srgbClr val="379DAA"/>
              </a:solidFill>
              <a:prstDash val="solid"/>
              <a:miter lim="800000"/>
              <a:headEnd type="none" w="sm" len="sm"/>
              <a:tailEnd type="none" w="sm" len="sm"/>
            </a:ln>
          </p:spPr>
        </p:sp>
        <p:sp>
          <p:nvSpPr>
            <p:cNvPr id="195" name="Google Shape;195;p5"/>
            <p:cNvSpPr/>
            <p:nvPr/>
          </p:nvSpPr>
          <p:spPr>
            <a:xfrm>
              <a:off x="3129915" y="3414225"/>
              <a:ext cx="201930" cy="651224"/>
            </a:xfrm>
            <a:custGeom>
              <a:avLst/>
              <a:gdLst/>
              <a:ahLst/>
              <a:cxnLst/>
              <a:rect l="l" t="t" r="r" b="b"/>
              <a:pathLst>
                <a:path w="120000" h="120000" extrusionOk="0">
                  <a:moveTo>
                    <a:pt x="0" y="0"/>
                  </a:moveTo>
                  <a:lnTo>
                    <a:pt x="59999" y="0"/>
                  </a:lnTo>
                  <a:lnTo>
                    <a:pt x="59999" y="120000"/>
                  </a:lnTo>
                  <a:lnTo>
                    <a:pt x="120000" y="120000"/>
                  </a:lnTo>
                </a:path>
              </a:pathLst>
            </a:custGeom>
            <a:noFill/>
            <a:ln w="12700" cap="flat" cmpd="sng">
              <a:solidFill>
                <a:srgbClr val="379DAA"/>
              </a:solidFill>
              <a:prstDash val="solid"/>
              <a:miter lim="800000"/>
              <a:headEnd type="none" w="sm" len="sm"/>
              <a:tailEnd type="none" w="sm" len="sm"/>
            </a:ln>
          </p:spPr>
        </p:sp>
        <p:sp>
          <p:nvSpPr>
            <p:cNvPr id="196" name="Google Shape;196;p5"/>
            <p:cNvSpPr/>
            <p:nvPr/>
          </p:nvSpPr>
          <p:spPr>
            <a:xfrm>
              <a:off x="4341495" y="3414225"/>
              <a:ext cx="201930" cy="217074"/>
            </a:xfrm>
            <a:custGeom>
              <a:avLst/>
              <a:gdLst/>
              <a:ahLst/>
              <a:cxnLst/>
              <a:rect l="l" t="t" r="r" b="b"/>
              <a:pathLst>
                <a:path w="120000" h="120000" extrusionOk="0">
                  <a:moveTo>
                    <a:pt x="0" y="0"/>
                  </a:moveTo>
                  <a:lnTo>
                    <a:pt x="59999" y="0"/>
                  </a:lnTo>
                  <a:lnTo>
                    <a:pt x="59999" y="120000"/>
                  </a:lnTo>
                  <a:lnTo>
                    <a:pt x="120000" y="120000"/>
                  </a:lnTo>
                </a:path>
              </a:pathLst>
            </a:custGeom>
            <a:noFill/>
            <a:ln w="12700" cap="flat" cmpd="sng">
              <a:solidFill>
                <a:srgbClr val="379DAA"/>
              </a:solidFill>
              <a:prstDash val="solid"/>
              <a:miter lim="800000"/>
              <a:headEnd type="none" w="sm" len="sm"/>
              <a:tailEnd type="none" w="sm" len="sm"/>
            </a:ln>
          </p:spPr>
        </p:sp>
        <p:sp>
          <p:nvSpPr>
            <p:cNvPr id="197" name="Google Shape;197;p5"/>
            <p:cNvSpPr/>
            <p:nvPr/>
          </p:nvSpPr>
          <p:spPr>
            <a:xfrm>
              <a:off x="4341495" y="3197150"/>
              <a:ext cx="201930" cy="217074"/>
            </a:xfrm>
            <a:custGeom>
              <a:avLst/>
              <a:gdLst/>
              <a:ahLst/>
              <a:cxnLst/>
              <a:rect l="l" t="t" r="r" b="b"/>
              <a:pathLst>
                <a:path w="120000" h="120000" extrusionOk="0">
                  <a:moveTo>
                    <a:pt x="0" y="120000"/>
                  </a:moveTo>
                  <a:lnTo>
                    <a:pt x="59999" y="120000"/>
                  </a:lnTo>
                  <a:lnTo>
                    <a:pt x="59999" y="0"/>
                  </a:lnTo>
                  <a:lnTo>
                    <a:pt x="120000" y="0"/>
                  </a:lnTo>
                </a:path>
              </a:pathLst>
            </a:custGeom>
            <a:noFill/>
            <a:ln w="12700" cap="flat" cmpd="sng">
              <a:solidFill>
                <a:srgbClr val="379DAA"/>
              </a:solidFill>
              <a:prstDash val="solid"/>
              <a:miter lim="800000"/>
              <a:headEnd type="none" w="sm" len="sm"/>
              <a:tailEnd type="none" w="sm" len="sm"/>
            </a:ln>
          </p:spPr>
        </p:sp>
        <p:sp>
          <p:nvSpPr>
            <p:cNvPr id="198" name="Google Shape;198;p5"/>
            <p:cNvSpPr/>
            <p:nvPr/>
          </p:nvSpPr>
          <p:spPr>
            <a:xfrm>
              <a:off x="3129915" y="3368505"/>
              <a:ext cx="201930" cy="91440"/>
            </a:xfrm>
            <a:custGeom>
              <a:avLst/>
              <a:gdLst/>
              <a:ahLst/>
              <a:cxnLst/>
              <a:rect l="l" t="t" r="r" b="b"/>
              <a:pathLst>
                <a:path w="120000" h="120000" extrusionOk="0">
                  <a:moveTo>
                    <a:pt x="0" y="60000"/>
                  </a:moveTo>
                  <a:lnTo>
                    <a:pt x="120000" y="60000"/>
                  </a:lnTo>
                </a:path>
              </a:pathLst>
            </a:custGeom>
            <a:noFill/>
            <a:ln w="12700" cap="flat" cmpd="sng">
              <a:solidFill>
                <a:srgbClr val="379DAA"/>
              </a:solidFill>
              <a:prstDash val="solid"/>
              <a:miter lim="800000"/>
              <a:headEnd type="none" w="sm" len="sm"/>
              <a:tailEnd type="none" w="sm" len="sm"/>
            </a:ln>
          </p:spPr>
        </p:sp>
        <p:sp>
          <p:nvSpPr>
            <p:cNvPr id="199" name="Google Shape;199;p5"/>
            <p:cNvSpPr/>
            <p:nvPr/>
          </p:nvSpPr>
          <p:spPr>
            <a:xfrm>
              <a:off x="4341495" y="2717281"/>
              <a:ext cx="201930" cy="91440"/>
            </a:xfrm>
            <a:custGeom>
              <a:avLst/>
              <a:gdLst/>
              <a:ahLst/>
              <a:cxnLst/>
              <a:rect l="l" t="t" r="r" b="b"/>
              <a:pathLst>
                <a:path w="120000" h="120000" extrusionOk="0">
                  <a:moveTo>
                    <a:pt x="0" y="60000"/>
                  </a:moveTo>
                  <a:lnTo>
                    <a:pt x="120000" y="60000"/>
                  </a:lnTo>
                </a:path>
              </a:pathLst>
            </a:custGeom>
            <a:noFill/>
            <a:ln w="12700" cap="flat" cmpd="sng">
              <a:solidFill>
                <a:srgbClr val="379DAA"/>
              </a:solidFill>
              <a:prstDash val="solid"/>
              <a:miter lim="800000"/>
              <a:headEnd type="none" w="sm" len="sm"/>
              <a:tailEnd type="none" w="sm" len="sm"/>
            </a:ln>
          </p:spPr>
        </p:sp>
        <p:sp>
          <p:nvSpPr>
            <p:cNvPr id="200" name="Google Shape;200;p5"/>
            <p:cNvSpPr/>
            <p:nvPr/>
          </p:nvSpPr>
          <p:spPr>
            <a:xfrm>
              <a:off x="3129915" y="2763001"/>
              <a:ext cx="201930" cy="651224"/>
            </a:xfrm>
            <a:custGeom>
              <a:avLst/>
              <a:gdLst/>
              <a:ahLst/>
              <a:cxnLst/>
              <a:rect l="l" t="t" r="r" b="b"/>
              <a:pathLst>
                <a:path w="120000" h="120000" extrusionOk="0">
                  <a:moveTo>
                    <a:pt x="0" y="120000"/>
                  </a:moveTo>
                  <a:lnTo>
                    <a:pt x="59999" y="120000"/>
                  </a:lnTo>
                  <a:lnTo>
                    <a:pt x="59999" y="0"/>
                  </a:lnTo>
                  <a:lnTo>
                    <a:pt x="120000" y="0"/>
                  </a:lnTo>
                </a:path>
              </a:pathLst>
            </a:custGeom>
            <a:noFill/>
            <a:ln w="12700" cap="flat" cmpd="sng">
              <a:solidFill>
                <a:srgbClr val="379DAA"/>
              </a:solidFill>
              <a:prstDash val="solid"/>
              <a:miter lim="800000"/>
              <a:headEnd type="none" w="sm" len="sm"/>
              <a:tailEnd type="none" w="sm" len="sm"/>
            </a:ln>
          </p:spPr>
        </p:sp>
        <p:sp>
          <p:nvSpPr>
            <p:cNvPr id="201" name="Google Shape;201;p5"/>
            <p:cNvSpPr/>
            <p:nvPr/>
          </p:nvSpPr>
          <p:spPr>
            <a:xfrm>
              <a:off x="1918335" y="2545926"/>
              <a:ext cx="201930" cy="868299"/>
            </a:xfrm>
            <a:custGeom>
              <a:avLst/>
              <a:gdLst/>
              <a:ahLst/>
              <a:cxnLst/>
              <a:rect l="l" t="t" r="r" b="b"/>
              <a:pathLst>
                <a:path w="120000" h="120000" extrusionOk="0">
                  <a:moveTo>
                    <a:pt x="0" y="0"/>
                  </a:moveTo>
                  <a:lnTo>
                    <a:pt x="59999" y="0"/>
                  </a:lnTo>
                  <a:lnTo>
                    <a:pt x="59999" y="120000"/>
                  </a:lnTo>
                  <a:lnTo>
                    <a:pt x="120000" y="120000"/>
                  </a:lnTo>
                </a:path>
              </a:pathLst>
            </a:custGeom>
            <a:noFill/>
            <a:ln w="12700" cap="flat" cmpd="sng">
              <a:solidFill>
                <a:srgbClr val="308995"/>
              </a:solidFill>
              <a:prstDash val="solid"/>
              <a:miter lim="800000"/>
              <a:headEnd type="none" w="sm" len="sm"/>
              <a:tailEnd type="none" w="sm" len="sm"/>
            </a:ln>
          </p:spPr>
        </p:sp>
        <p:sp>
          <p:nvSpPr>
            <p:cNvPr id="202" name="Google Shape;202;p5"/>
            <p:cNvSpPr/>
            <p:nvPr/>
          </p:nvSpPr>
          <p:spPr>
            <a:xfrm>
              <a:off x="1918335" y="2545926"/>
              <a:ext cx="201930" cy="217074"/>
            </a:xfrm>
            <a:custGeom>
              <a:avLst/>
              <a:gdLst/>
              <a:ahLst/>
              <a:cxnLst/>
              <a:rect l="l" t="t" r="r" b="b"/>
              <a:pathLst>
                <a:path w="120000" h="120000" extrusionOk="0">
                  <a:moveTo>
                    <a:pt x="0" y="0"/>
                  </a:moveTo>
                  <a:lnTo>
                    <a:pt x="60000" y="0"/>
                  </a:lnTo>
                  <a:lnTo>
                    <a:pt x="60000" y="120000"/>
                  </a:lnTo>
                  <a:lnTo>
                    <a:pt x="120000" y="120000"/>
                  </a:lnTo>
                </a:path>
              </a:pathLst>
            </a:custGeom>
            <a:noFill/>
            <a:ln w="12700" cap="flat" cmpd="sng">
              <a:solidFill>
                <a:srgbClr val="308995"/>
              </a:solidFill>
              <a:prstDash val="solid"/>
              <a:miter lim="800000"/>
              <a:headEnd type="none" w="sm" len="sm"/>
              <a:tailEnd type="none" w="sm" len="sm"/>
            </a:ln>
          </p:spPr>
        </p:sp>
        <p:sp>
          <p:nvSpPr>
            <p:cNvPr id="203" name="Google Shape;203;p5"/>
            <p:cNvSpPr/>
            <p:nvPr/>
          </p:nvSpPr>
          <p:spPr>
            <a:xfrm>
              <a:off x="3129915" y="2283131"/>
              <a:ext cx="201929" cy="91440"/>
            </a:xfrm>
            <a:custGeom>
              <a:avLst/>
              <a:gdLst/>
              <a:ahLst/>
              <a:cxnLst/>
              <a:rect l="l" t="t" r="r" b="b"/>
              <a:pathLst>
                <a:path w="120000" h="120000" extrusionOk="0">
                  <a:moveTo>
                    <a:pt x="0" y="60000"/>
                  </a:moveTo>
                  <a:lnTo>
                    <a:pt x="120000" y="60000"/>
                  </a:lnTo>
                </a:path>
              </a:pathLst>
            </a:custGeom>
            <a:noFill/>
            <a:ln w="12700" cap="flat" cmpd="sng">
              <a:solidFill>
                <a:srgbClr val="379DAA"/>
              </a:solidFill>
              <a:prstDash val="solid"/>
              <a:miter lim="800000"/>
              <a:headEnd type="none" w="sm" len="sm"/>
              <a:tailEnd type="none" w="sm" len="sm"/>
            </a:ln>
          </p:spPr>
        </p:sp>
        <p:sp>
          <p:nvSpPr>
            <p:cNvPr id="204" name="Google Shape;204;p5"/>
            <p:cNvSpPr/>
            <p:nvPr/>
          </p:nvSpPr>
          <p:spPr>
            <a:xfrm>
              <a:off x="1918335" y="2328851"/>
              <a:ext cx="201930" cy="217074"/>
            </a:xfrm>
            <a:custGeom>
              <a:avLst/>
              <a:gdLst/>
              <a:ahLst/>
              <a:cxnLst/>
              <a:rect l="l" t="t" r="r" b="b"/>
              <a:pathLst>
                <a:path w="120000" h="120000" extrusionOk="0">
                  <a:moveTo>
                    <a:pt x="0" y="120000"/>
                  </a:moveTo>
                  <a:lnTo>
                    <a:pt x="60000" y="120000"/>
                  </a:lnTo>
                  <a:lnTo>
                    <a:pt x="60000" y="0"/>
                  </a:lnTo>
                  <a:lnTo>
                    <a:pt x="120000" y="0"/>
                  </a:lnTo>
                </a:path>
              </a:pathLst>
            </a:custGeom>
            <a:noFill/>
            <a:ln w="12700" cap="flat" cmpd="sng">
              <a:solidFill>
                <a:srgbClr val="308995"/>
              </a:solidFill>
              <a:prstDash val="solid"/>
              <a:miter lim="800000"/>
              <a:headEnd type="none" w="sm" len="sm"/>
              <a:tailEnd type="none" w="sm" len="sm"/>
            </a:ln>
          </p:spPr>
        </p:sp>
        <p:sp>
          <p:nvSpPr>
            <p:cNvPr id="205" name="Google Shape;205;p5"/>
            <p:cNvSpPr/>
            <p:nvPr/>
          </p:nvSpPr>
          <p:spPr>
            <a:xfrm>
              <a:off x="3129915" y="1243477"/>
              <a:ext cx="201930" cy="651224"/>
            </a:xfrm>
            <a:custGeom>
              <a:avLst/>
              <a:gdLst/>
              <a:ahLst/>
              <a:cxnLst/>
              <a:rect l="l" t="t" r="r" b="b"/>
              <a:pathLst>
                <a:path w="120000" h="120000" extrusionOk="0">
                  <a:moveTo>
                    <a:pt x="0" y="0"/>
                  </a:moveTo>
                  <a:lnTo>
                    <a:pt x="59999" y="0"/>
                  </a:lnTo>
                  <a:lnTo>
                    <a:pt x="59999" y="120000"/>
                  </a:lnTo>
                  <a:lnTo>
                    <a:pt x="120000" y="120000"/>
                  </a:lnTo>
                </a:path>
              </a:pathLst>
            </a:custGeom>
            <a:noFill/>
            <a:ln w="12700" cap="flat" cmpd="sng">
              <a:solidFill>
                <a:srgbClr val="379DAA"/>
              </a:solidFill>
              <a:prstDash val="solid"/>
              <a:miter lim="800000"/>
              <a:headEnd type="none" w="sm" len="sm"/>
              <a:tailEnd type="none" w="sm" len="sm"/>
            </a:ln>
          </p:spPr>
        </p:sp>
        <p:sp>
          <p:nvSpPr>
            <p:cNvPr id="206" name="Google Shape;206;p5"/>
            <p:cNvSpPr/>
            <p:nvPr/>
          </p:nvSpPr>
          <p:spPr>
            <a:xfrm>
              <a:off x="3129915" y="1243477"/>
              <a:ext cx="201930" cy="217074"/>
            </a:xfrm>
            <a:custGeom>
              <a:avLst/>
              <a:gdLst/>
              <a:ahLst/>
              <a:cxnLst/>
              <a:rect l="l" t="t" r="r" b="b"/>
              <a:pathLst>
                <a:path w="120000" h="120000" extrusionOk="0">
                  <a:moveTo>
                    <a:pt x="0" y="0"/>
                  </a:moveTo>
                  <a:lnTo>
                    <a:pt x="59999" y="0"/>
                  </a:lnTo>
                  <a:lnTo>
                    <a:pt x="59999" y="120000"/>
                  </a:lnTo>
                  <a:lnTo>
                    <a:pt x="120000" y="120000"/>
                  </a:lnTo>
                </a:path>
              </a:pathLst>
            </a:custGeom>
            <a:noFill/>
            <a:ln w="12700" cap="flat" cmpd="sng">
              <a:solidFill>
                <a:srgbClr val="379DAA"/>
              </a:solidFill>
              <a:prstDash val="solid"/>
              <a:miter lim="800000"/>
              <a:headEnd type="none" w="sm" len="sm"/>
              <a:tailEnd type="none" w="sm" len="sm"/>
            </a:ln>
          </p:spPr>
        </p:sp>
        <p:sp>
          <p:nvSpPr>
            <p:cNvPr id="207" name="Google Shape;207;p5"/>
            <p:cNvSpPr/>
            <p:nvPr/>
          </p:nvSpPr>
          <p:spPr>
            <a:xfrm>
              <a:off x="3129915" y="1026403"/>
              <a:ext cx="201930" cy="217074"/>
            </a:xfrm>
            <a:custGeom>
              <a:avLst/>
              <a:gdLst/>
              <a:ahLst/>
              <a:cxnLst/>
              <a:rect l="l" t="t" r="r" b="b"/>
              <a:pathLst>
                <a:path w="120000" h="120000" extrusionOk="0">
                  <a:moveTo>
                    <a:pt x="0" y="120000"/>
                  </a:moveTo>
                  <a:lnTo>
                    <a:pt x="59999" y="120000"/>
                  </a:lnTo>
                  <a:lnTo>
                    <a:pt x="59999" y="0"/>
                  </a:lnTo>
                  <a:lnTo>
                    <a:pt x="120000" y="0"/>
                  </a:lnTo>
                </a:path>
              </a:pathLst>
            </a:custGeom>
            <a:noFill/>
            <a:ln w="12700" cap="flat" cmpd="sng">
              <a:solidFill>
                <a:srgbClr val="379DAA"/>
              </a:solidFill>
              <a:prstDash val="solid"/>
              <a:miter lim="800000"/>
              <a:headEnd type="none" w="sm" len="sm"/>
              <a:tailEnd type="none" w="sm" len="sm"/>
            </a:ln>
          </p:spPr>
        </p:sp>
        <p:sp>
          <p:nvSpPr>
            <p:cNvPr id="208" name="Google Shape;208;p5"/>
            <p:cNvSpPr/>
            <p:nvPr/>
          </p:nvSpPr>
          <p:spPr>
            <a:xfrm>
              <a:off x="3129915" y="592253"/>
              <a:ext cx="201930" cy="651224"/>
            </a:xfrm>
            <a:custGeom>
              <a:avLst/>
              <a:gdLst/>
              <a:ahLst/>
              <a:cxnLst/>
              <a:rect l="l" t="t" r="r" b="b"/>
              <a:pathLst>
                <a:path w="120000" h="120000" extrusionOk="0">
                  <a:moveTo>
                    <a:pt x="0" y="120000"/>
                  </a:moveTo>
                  <a:lnTo>
                    <a:pt x="59999" y="120000"/>
                  </a:lnTo>
                  <a:lnTo>
                    <a:pt x="59999" y="0"/>
                  </a:lnTo>
                  <a:lnTo>
                    <a:pt x="120000" y="0"/>
                  </a:lnTo>
                </a:path>
              </a:pathLst>
            </a:custGeom>
            <a:noFill/>
            <a:ln w="12700" cap="flat" cmpd="sng">
              <a:solidFill>
                <a:srgbClr val="379DAA"/>
              </a:solidFill>
              <a:prstDash val="solid"/>
              <a:miter lim="800000"/>
              <a:headEnd type="none" w="sm" len="sm"/>
              <a:tailEnd type="none" w="sm" len="sm"/>
            </a:ln>
          </p:spPr>
        </p:sp>
        <p:sp>
          <p:nvSpPr>
            <p:cNvPr id="209" name="Google Shape;209;p5"/>
            <p:cNvSpPr/>
            <p:nvPr/>
          </p:nvSpPr>
          <p:spPr>
            <a:xfrm>
              <a:off x="1918335" y="1243477"/>
              <a:ext cx="201930" cy="1302448"/>
            </a:xfrm>
            <a:custGeom>
              <a:avLst/>
              <a:gdLst/>
              <a:ahLst/>
              <a:cxnLst/>
              <a:rect l="l" t="t" r="r" b="b"/>
              <a:pathLst>
                <a:path w="120000" h="120000" extrusionOk="0">
                  <a:moveTo>
                    <a:pt x="0" y="120000"/>
                  </a:moveTo>
                  <a:lnTo>
                    <a:pt x="59999" y="120000"/>
                  </a:lnTo>
                  <a:lnTo>
                    <a:pt x="59999" y="0"/>
                  </a:lnTo>
                  <a:lnTo>
                    <a:pt x="120000" y="0"/>
                  </a:lnTo>
                </a:path>
              </a:pathLst>
            </a:custGeom>
            <a:noFill/>
            <a:ln w="12700" cap="flat" cmpd="sng">
              <a:solidFill>
                <a:srgbClr val="308995"/>
              </a:solidFill>
              <a:prstDash val="solid"/>
              <a:miter lim="800000"/>
              <a:headEnd type="none" w="sm" len="sm"/>
              <a:tailEnd type="none" w="sm" len="sm"/>
            </a:ln>
          </p:spPr>
        </p:sp>
        <p:sp>
          <p:nvSpPr>
            <p:cNvPr id="210" name="Google Shape;210;p5"/>
            <p:cNvSpPr/>
            <p:nvPr/>
          </p:nvSpPr>
          <p:spPr>
            <a:xfrm>
              <a:off x="3129915" y="112384"/>
              <a:ext cx="201929" cy="91440"/>
            </a:xfrm>
            <a:custGeom>
              <a:avLst/>
              <a:gdLst/>
              <a:ahLst/>
              <a:cxnLst/>
              <a:rect l="l" t="t" r="r" b="b"/>
              <a:pathLst>
                <a:path w="120000" h="120000" extrusionOk="0">
                  <a:moveTo>
                    <a:pt x="0" y="60000"/>
                  </a:moveTo>
                  <a:lnTo>
                    <a:pt x="120000" y="60000"/>
                  </a:lnTo>
                </a:path>
              </a:pathLst>
            </a:custGeom>
            <a:noFill/>
            <a:ln w="12700" cap="flat" cmpd="sng">
              <a:solidFill>
                <a:srgbClr val="379DAA"/>
              </a:solidFill>
              <a:prstDash val="solid"/>
              <a:miter lim="800000"/>
              <a:headEnd type="none" w="sm" len="sm"/>
              <a:tailEnd type="none" w="sm" len="sm"/>
            </a:ln>
          </p:spPr>
        </p:sp>
        <p:sp>
          <p:nvSpPr>
            <p:cNvPr id="211" name="Google Shape;211;p5"/>
            <p:cNvSpPr/>
            <p:nvPr/>
          </p:nvSpPr>
          <p:spPr>
            <a:xfrm>
              <a:off x="1918335" y="158104"/>
              <a:ext cx="201930" cy="2387822"/>
            </a:xfrm>
            <a:custGeom>
              <a:avLst/>
              <a:gdLst/>
              <a:ahLst/>
              <a:cxnLst/>
              <a:rect l="l" t="t" r="r" b="b"/>
              <a:pathLst>
                <a:path w="120000" h="120000" extrusionOk="0">
                  <a:moveTo>
                    <a:pt x="0" y="120000"/>
                  </a:moveTo>
                  <a:lnTo>
                    <a:pt x="60000" y="120000"/>
                  </a:lnTo>
                  <a:lnTo>
                    <a:pt x="60000" y="0"/>
                  </a:lnTo>
                  <a:lnTo>
                    <a:pt x="120000" y="0"/>
                  </a:lnTo>
                </a:path>
              </a:pathLst>
            </a:custGeom>
            <a:noFill/>
            <a:ln w="12700" cap="flat" cmpd="sng">
              <a:solidFill>
                <a:srgbClr val="308995"/>
              </a:solidFill>
              <a:prstDash val="solid"/>
              <a:miter lim="800000"/>
              <a:headEnd type="none" w="sm" len="sm"/>
              <a:tailEnd type="none" w="sm" len="sm"/>
            </a:ln>
          </p:spPr>
        </p:sp>
        <p:sp>
          <p:nvSpPr>
            <p:cNvPr id="212" name="Google Shape;212;p5"/>
            <p:cNvSpPr/>
            <p:nvPr/>
          </p:nvSpPr>
          <p:spPr>
            <a:xfrm>
              <a:off x="908685" y="2391954"/>
              <a:ext cx="1009650" cy="307943"/>
            </a:xfrm>
            <a:prstGeom prst="rect">
              <a:avLst/>
            </a:prstGeom>
            <a:solidFill>
              <a:srgbClr val="00206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txBox="1"/>
            <p:nvPr/>
          </p:nvSpPr>
          <p:spPr>
            <a:xfrm>
              <a:off x="908685" y="2391954"/>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lt1"/>
                </a:buClr>
                <a:buSzPts val="1000"/>
                <a:buFont typeface="Corbel"/>
                <a:buNone/>
              </a:pPr>
              <a:r>
                <a:rPr lang="ja-JP" sz="1000">
                  <a:solidFill>
                    <a:schemeClr val="lt1"/>
                  </a:solidFill>
                  <a:latin typeface="Corbel"/>
                  <a:ea typeface="Corbel"/>
                  <a:cs typeface="Corbel"/>
                  <a:sym typeface="Corbel"/>
                </a:rPr>
                <a:t>root</a:t>
              </a:r>
              <a:endParaRPr sz="1000">
                <a:solidFill>
                  <a:schemeClr val="lt1"/>
                </a:solidFill>
                <a:latin typeface="Corbel"/>
                <a:ea typeface="Corbel"/>
                <a:cs typeface="Corbel"/>
                <a:sym typeface="Corbel"/>
              </a:endParaRPr>
            </a:p>
          </p:txBody>
        </p:sp>
        <p:sp>
          <p:nvSpPr>
            <p:cNvPr id="214" name="Google Shape;214;p5"/>
            <p:cNvSpPr/>
            <p:nvPr/>
          </p:nvSpPr>
          <p:spPr>
            <a:xfrm>
              <a:off x="2120265" y="4132"/>
              <a:ext cx="1009650" cy="307943"/>
            </a:xfrm>
            <a:prstGeom prst="rect">
              <a:avLst/>
            </a:prstGeom>
            <a:solidFill>
              <a:srgbClr val="00B0F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txBox="1"/>
            <p:nvPr/>
          </p:nvSpPr>
          <p:spPr>
            <a:xfrm>
              <a:off x="2120265" y="4132"/>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dirty="0">
                  <a:solidFill>
                    <a:schemeClr val="dk1"/>
                  </a:solidFill>
                  <a:latin typeface="Corbel"/>
                  <a:ea typeface="Corbel"/>
                  <a:cs typeface="Corbel"/>
                  <a:sym typeface="Corbel"/>
                </a:rPr>
                <a:t>TowerParent</a:t>
              </a:r>
              <a:endParaRPr sz="1000" dirty="0">
                <a:solidFill>
                  <a:schemeClr val="dk1"/>
                </a:solidFill>
                <a:latin typeface="Corbel"/>
                <a:ea typeface="Corbel"/>
                <a:cs typeface="Corbel"/>
                <a:sym typeface="Corbel"/>
              </a:endParaRPr>
            </a:p>
          </p:txBody>
        </p:sp>
        <p:sp>
          <p:nvSpPr>
            <p:cNvPr id="216" name="Google Shape;216;p5"/>
            <p:cNvSpPr/>
            <p:nvPr/>
          </p:nvSpPr>
          <p:spPr>
            <a:xfrm>
              <a:off x="3331845" y="4132"/>
              <a:ext cx="1009650" cy="307943"/>
            </a:xfrm>
            <a:prstGeom prst="rect">
              <a:avLst/>
            </a:prstGeom>
            <a:solidFill>
              <a:srgbClr val="92D05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txBox="1"/>
            <p:nvPr/>
          </p:nvSpPr>
          <p:spPr>
            <a:xfrm>
              <a:off x="3331845" y="4132"/>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Tower</a:t>
              </a:r>
              <a:endParaRPr sz="1000">
                <a:solidFill>
                  <a:schemeClr val="dk1"/>
                </a:solidFill>
                <a:latin typeface="Corbel"/>
                <a:ea typeface="Corbel"/>
                <a:cs typeface="Corbel"/>
                <a:sym typeface="Corbel"/>
              </a:endParaRPr>
            </a:p>
          </p:txBody>
        </p:sp>
        <p:sp>
          <p:nvSpPr>
            <p:cNvPr id="218" name="Google Shape;218;p5"/>
            <p:cNvSpPr/>
            <p:nvPr/>
          </p:nvSpPr>
          <p:spPr>
            <a:xfrm>
              <a:off x="2120265" y="1089506"/>
              <a:ext cx="1009650" cy="307943"/>
            </a:xfrm>
            <a:prstGeom prst="rect">
              <a:avLst/>
            </a:prstGeom>
            <a:solidFill>
              <a:srgbClr val="00B0F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txBox="1"/>
            <p:nvPr/>
          </p:nvSpPr>
          <p:spPr>
            <a:xfrm>
              <a:off x="2120265" y="1089506"/>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EnemyParent</a:t>
              </a:r>
              <a:endParaRPr sz="1000">
                <a:solidFill>
                  <a:schemeClr val="dk1"/>
                </a:solidFill>
                <a:latin typeface="Corbel"/>
                <a:ea typeface="Corbel"/>
                <a:cs typeface="Corbel"/>
                <a:sym typeface="Corbel"/>
              </a:endParaRPr>
            </a:p>
          </p:txBody>
        </p:sp>
        <p:sp>
          <p:nvSpPr>
            <p:cNvPr id="220" name="Google Shape;220;p5"/>
            <p:cNvSpPr/>
            <p:nvPr/>
          </p:nvSpPr>
          <p:spPr>
            <a:xfrm>
              <a:off x="3331845" y="438282"/>
              <a:ext cx="1009650" cy="307943"/>
            </a:xfrm>
            <a:prstGeom prst="rect">
              <a:avLst/>
            </a:prstGeom>
            <a:solidFill>
              <a:srgbClr val="92D05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txBox="1"/>
            <p:nvPr/>
          </p:nvSpPr>
          <p:spPr>
            <a:xfrm>
              <a:off x="3331845" y="438282"/>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Zombie</a:t>
              </a:r>
              <a:endParaRPr sz="1000">
                <a:solidFill>
                  <a:schemeClr val="dk1"/>
                </a:solidFill>
                <a:latin typeface="Corbel"/>
                <a:ea typeface="Corbel"/>
                <a:cs typeface="Corbel"/>
                <a:sym typeface="Corbel"/>
              </a:endParaRPr>
            </a:p>
          </p:txBody>
        </p:sp>
        <p:sp>
          <p:nvSpPr>
            <p:cNvPr id="222" name="Google Shape;222;p5"/>
            <p:cNvSpPr/>
            <p:nvPr/>
          </p:nvSpPr>
          <p:spPr>
            <a:xfrm>
              <a:off x="3331845" y="872431"/>
              <a:ext cx="1009650" cy="307943"/>
            </a:xfrm>
            <a:prstGeom prst="rect">
              <a:avLst/>
            </a:prstGeom>
            <a:solidFill>
              <a:srgbClr val="92D05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txBox="1"/>
            <p:nvPr/>
          </p:nvSpPr>
          <p:spPr>
            <a:xfrm>
              <a:off x="3331845" y="872431"/>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Goblin</a:t>
              </a:r>
              <a:endParaRPr sz="1000">
                <a:solidFill>
                  <a:schemeClr val="dk1"/>
                </a:solidFill>
                <a:latin typeface="Corbel"/>
                <a:ea typeface="Corbel"/>
                <a:cs typeface="Corbel"/>
                <a:sym typeface="Corbel"/>
              </a:endParaRPr>
            </a:p>
          </p:txBody>
        </p:sp>
        <p:sp>
          <p:nvSpPr>
            <p:cNvPr id="224" name="Google Shape;224;p5"/>
            <p:cNvSpPr/>
            <p:nvPr/>
          </p:nvSpPr>
          <p:spPr>
            <a:xfrm>
              <a:off x="3331845" y="1306581"/>
              <a:ext cx="1009650" cy="307943"/>
            </a:xfrm>
            <a:prstGeom prst="rect">
              <a:avLst/>
            </a:prstGeom>
            <a:solidFill>
              <a:srgbClr val="92D05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txBox="1"/>
            <p:nvPr/>
          </p:nvSpPr>
          <p:spPr>
            <a:xfrm>
              <a:off x="3331845" y="1306581"/>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Hobgoblin</a:t>
              </a:r>
              <a:endParaRPr sz="1000">
                <a:solidFill>
                  <a:schemeClr val="dk1"/>
                </a:solidFill>
                <a:latin typeface="Corbel"/>
                <a:ea typeface="Corbel"/>
                <a:cs typeface="Corbel"/>
                <a:sym typeface="Corbel"/>
              </a:endParaRPr>
            </a:p>
          </p:txBody>
        </p:sp>
        <p:sp>
          <p:nvSpPr>
            <p:cNvPr id="226" name="Google Shape;226;p5"/>
            <p:cNvSpPr/>
            <p:nvPr/>
          </p:nvSpPr>
          <p:spPr>
            <a:xfrm>
              <a:off x="3331845" y="1740730"/>
              <a:ext cx="1009650" cy="307943"/>
            </a:xfrm>
            <a:prstGeom prst="rect">
              <a:avLst/>
            </a:prstGeom>
            <a:solidFill>
              <a:srgbClr val="92D05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txBox="1"/>
            <p:nvPr/>
          </p:nvSpPr>
          <p:spPr>
            <a:xfrm>
              <a:off x="3331845" y="1740730"/>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Cyclopes</a:t>
              </a:r>
              <a:endParaRPr sz="1000">
                <a:solidFill>
                  <a:schemeClr val="dk1"/>
                </a:solidFill>
                <a:latin typeface="Corbel"/>
                <a:ea typeface="Corbel"/>
                <a:cs typeface="Corbel"/>
                <a:sym typeface="Corbel"/>
              </a:endParaRPr>
            </a:p>
          </p:txBody>
        </p:sp>
        <p:sp>
          <p:nvSpPr>
            <p:cNvPr id="228" name="Google Shape;228;p5"/>
            <p:cNvSpPr/>
            <p:nvPr/>
          </p:nvSpPr>
          <p:spPr>
            <a:xfrm>
              <a:off x="2120265" y="2174880"/>
              <a:ext cx="1009650" cy="307943"/>
            </a:xfrm>
            <a:prstGeom prst="rect">
              <a:avLst/>
            </a:prstGeom>
            <a:solidFill>
              <a:srgbClr val="00B0F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txBox="1"/>
            <p:nvPr/>
          </p:nvSpPr>
          <p:spPr>
            <a:xfrm>
              <a:off x="2120265" y="2174880"/>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dirty="0">
                  <a:solidFill>
                    <a:schemeClr val="dk1"/>
                  </a:solidFill>
                  <a:latin typeface="Corbel"/>
                  <a:ea typeface="Corbel"/>
                  <a:cs typeface="Corbel"/>
                  <a:sym typeface="Corbel"/>
                </a:rPr>
                <a:t>EnemySpawnerParent</a:t>
              </a:r>
              <a:endParaRPr sz="1000" dirty="0">
                <a:solidFill>
                  <a:schemeClr val="dk1"/>
                </a:solidFill>
                <a:latin typeface="Corbel"/>
                <a:ea typeface="Corbel"/>
                <a:cs typeface="Corbel"/>
                <a:sym typeface="Corbel"/>
              </a:endParaRPr>
            </a:p>
          </p:txBody>
        </p:sp>
        <p:sp>
          <p:nvSpPr>
            <p:cNvPr id="230" name="Google Shape;230;p5"/>
            <p:cNvSpPr/>
            <p:nvPr/>
          </p:nvSpPr>
          <p:spPr>
            <a:xfrm>
              <a:off x="3331845" y="2174880"/>
              <a:ext cx="1009650" cy="307943"/>
            </a:xfrm>
            <a:prstGeom prst="rect">
              <a:avLst/>
            </a:prstGeom>
            <a:solidFill>
              <a:srgbClr val="00B0F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txBox="1"/>
            <p:nvPr/>
          </p:nvSpPr>
          <p:spPr>
            <a:xfrm>
              <a:off x="3331845" y="2174880"/>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EnemySpawner</a:t>
              </a:r>
              <a:endParaRPr sz="1000">
                <a:solidFill>
                  <a:schemeClr val="dk1"/>
                </a:solidFill>
                <a:latin typeface="Corbel"/>
                <a:ea typeface="Corbel"/>
                <a:cs typeface="Corbel"/>
                <a:sym typeface="Corbel"/>
              </a:endParaRPr>
            </a:p>
          </p:txBody>
        </p:sp>
        <p:sp>
          <p:nvSpPr>
            <p:cNvPr id="232" name="Google Shape;232;p5"/>
            <p:cNvSpPr/>
            <p:nvPr/>
          </p:nvSpPr>
          <p:spPr>
            <a:xfrm>
              <a:off x="2120265" y="2609029"/>
              <a:ext cx="1009650" cy="307943"/>
            </a:xfrm>
            <a:prstGeom prst="rect">
              <a:avLst/>
            </a:prstGeom>
            <a:solidFill>
              <a:srgbClr val="92D05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txBox="1"/>
            <p:nvPr/>
          </p:nvSpPr>
          <p:spPr>
            <a:xfrm>
              <a:off x="2120265" y="2609029"/>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dirty="0">
                  <a:solidFill>
                    <a:schemeClr val="dk1"/>
                  </a:solidFill>
                  <a:latin typeface="Corbel"/>
                  <a:ea typeface="Corbel"/>
                  <a:cs typeface="Corbel"/>
                  <a:sym typeface="Corbel"/>
                </a:rPr>
                <a:t>GameLevel</a:t>
              </a:r>
              <a:endParaRPr sz="1000" dirty="0">
                <a:solidFill>
                  <a:schemeClr val="dk1"/>
                </a:solidFill>
                <a:latin typeface="Corbel"/>
                <a:ea typeface="Corbel"/>
                <a:cs typeface="Corbel"/>
                <a:sym typeface="Corbel"/>
              </a:endParaRPr>
            </a:p>
          </p:txBody>
        </p:sp>
        <p:sp>
          <p:nvSpPr>
            <p:cNvPr id="234" name="Google Shape;234;p5"/>
            <p:cNvSpPr/>
            <p:nvPr/>
          </p:nvSpPr>
          <p:spPr>
            <a:xfrm>
              <a:off x="2120265" y="3260253"/>
              <a:ext cx="1009650" cy="307943"/>
            </a:xfrm>
            <a:prstGeom prst="rect">
              <a:avLst/>
            </a:prstGeom>
            <a:solidFill>
              <a:srgbClr val="00B0F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txBox="1"/>
            <p:nvPr/>
          </p:nvSpPr>
          <p:spPr>
            <a:xfrm>
              <a:off x="2120265" y="3260253"/>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dirty="0">
                  <a:solidFill>
                    <a:schemeClr val="dk1"/>
                  </a:solidFill>
                  <a:latin typeface="Corbel"/>
                  <a:ea typeface="Corbel"/>
                  <a:cs typeface="Corbel"/>
                  <a:sym typeface="Corbel"/>
                </a:rPr>
                <a:t>TurretParent</a:t>
              </a:r>
              <a:endParaRPr sz="1000" dirty="0">
                <a:solidFill>
                  <a:schemeClr val="dk1"/>
                </a:solidFill>
                <a:latin typeface="Corbel"/>
                <a:ea typeface="Corbel"/>
                <a:cs typeface="Corbel"/>
                <a:sym typeface="Corbel"/>
              </a:endParaRPr>
            </a:p>
          </p:txBody>
        </p:sp>
        <p:sp>
          <p:nvSpPr>
            <p:cNvPr id="236" name="Google Shape;236;p5"/>
            <p:cNvSpPr/>
            <p:nvPr/>
          </p:nvSpPr>
          <p:spPr>
            <a:xfrm>
              <a:off x="3331845" y="2609029"/>
              <a:ext cx="1009650" cy="307943"/>
            </a:xfrm>
            <a:prstGeom prst="rect">
              <a:avLst/>
            </a:prstGeom>
            <a:solidFill>
              <a:srgbClr val="FFC00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txBox="1"/>
            <p:nvPr/>
          </p:nvSpPr>
          <p:spPr>
            <a:xfrm>
              <a:off x="3331845" y="2609029"/>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dirty="0">
                  <a:solidFill>
                    <a:schemeClr val="dk1"/>
                  </a:solidFill>
                  <a:latin typeface="Corbel"/>
                  <a:ea typeface="Corbel"/>
                  <a:cs typeface="Corbel"/>
                  <a:sym typeface="Corbel"/>
                </a:rPr>
                <a:t>CannonTurret</a:t>
              </a:r>
              <a:endParaRPr sz="1000" dirty="0">
                <a:solidFill>
                  <a:schemeClr val="dk1"/>
                </a:solidFill>
                <a:latin typeface="Corbel"/>
                <a:ea typeface="Corbel"/>
                <a:cs typeface="Corbel"/>
                <a:sym typeface="Corbel"/>
              </a:endParaRPr>
            </a:p>
          </p:txBody>
        </p:sp>
        <p:sp>
          <p:nvSpPr>
            <p:cNvPr id="238" name="Google Shape;238;p5"/>
            <p:cNvSpPr/>
            <p:nvPr/>
          </p:nvSpPr>
          <p:spPr>
            <a:xfrm>
              <a:off x="4543425" y="2609029"/>
              <a:ext cx="1009650" cy="307943"/>
            </a:xfrm>
            <a:prstGeom prst="rect">
              <a:avLst/>
            </a:prstGeom>
            <a:solidFill>
              <a:srgbClr val="FFC00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txBox="1"/>
            <p:nvPr/>
          </p:nvSpPr>
          <p:spPr>
            <a:xfrm>
              <a:off x="4543425" y="2609029"/>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SearchEnemyField</a:t>
              </a:r>
              <a:endParaRPr sz="1000">
                <a:solidFill>
                  <a:schemeClr val="dk1"/>
                </a:solidFill>
                <a:latin typeface="Corbel"/>
                <a:ea typeface="Corbel"/>
                <a:cs typeface="Corbel"/>
                <a:sym typeface="Corbel"/>
              </a:endParaRPr>
            </a:p>
          </p:txBody>
        </p:sp>
        <p:sp>
          <p:nvSpPr>
            <p:cNvPr id="240" name="Google Shape;240;p5"/>
            <p:cNvSpPr/>
            <p:nvPr/>
          </p:nvSpPr>
          <p:spPr>
            <a:xfrm>
              <a:off x="3331845" y="3260253"/>
              <a:ext cx="1009650" cy="307943"/>
            </a:xfrm>
            <a:prstGeom prst="rect">
              <a:avLst/>
            </a:prstGeom>
            <a:solidFill>
              <a:srgbClr val="FFC00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txBox="1"/>
            <p:nvPr/>
          </p:nvSpPr>
          <p:spPr>
            <a:xfrm>
              <a:off x="3331845" y="3260253"/>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dirty="0">
                  <a:solidFill>
                    <a:schemeClr val="dk1"/>
                  </a:solidFill>
                  <a:latin typeface="Corbel"/>
                  <a:ea typeface="Corbel"/>
                  <a:cs typeface="Corbel"/>
                  <a:sym typeface="Corbel"/>
                </a:rPr>
                <a:t>LaserTurret</a:t>
              </a:r>
              <a:endParaRPr sz="1000" dirty="0">
                <a:solidFill>
                  <a:schemeClr val="dk1"/>
                </a:solidFill>
                <a:latin typeface="Corbel"/>
                <a:ea typeface="Corbel"/>
                <a:cs typeface="Corbel"/>
                <a:sym typeface="Corbel"/>
              </a:endParaRPr>
            </a:p>
          </p:txBody>
        </p:sp>
        <p:sp>
          <p:nvSpPr>
            <p:cNvPr id="242" name="Google Shape;242;p5"/>
            <p:cNvSpPr/>
            <p:nvPr/>
          </p:nvSpPr>
          <p:spPr>
            <a:xfrm>
              <a:off x="4543425" y="3043179"/>
              <a:ext cx="1009650" cy="307943"/>
            </a:xfrm>
            <a:prstGeom prst="rect">
              <a:avLst/>
            </a:prstGeom>
            <a:solidFill>
              <a:srgbClr val="FFC00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txBox="1"/>
            <p:nvPr/>
          </p:nvSpPr>
          <p:spPr>
            <a:xfrm>
              <a:off x="4543425" y="3043179"/>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SearchEnemyField</a:t>
              </a:r>
              <a:endParaRPr sz="1000">
                <a:solidFill>
                  <a:schemeClr val="dk1"/>
                </a:solidFill>
                <a:latin typeface="Corbel"/>
                <a:ea typeface="Corbel"/>
                <a:cs typeface="Corbel"/>
                <a:sym typeface="Corbel"/>
              </a:endParaRPr>
            </a:p>
          </p:txBody>
        </p:sp>
        <p:sp>
          <p:nvSpPr>
            <p:cNvPr id="244" name="Google Shape;244;p5"/>
            <p:cNvSpPr/>
            <p:nvPr/>
          </p:nvSpPr>
          <p:spPr>
            <a:xfrm>
              <a:off x="4543425" y="3477328"/>
              <a:ext cx="1009650" cy="307943"/>
            </a:xfrm>
            <a:prstGeom prst="rect">
              <a:avLst/>
            </a:prstGeom>
            <a:solidFill>
              <a:srgbClr val="FFC00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txBox="1"/>
            <p:nvPr/>
          </p:nvSpPr>
          <p:spPr>
            <a:xfrm>
              <a:off x="4543425" y="3477328"/>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Laser</a:t>
              </a:r>
              <a:endParaRPr sz="1000">
                <a:solidFill>
                  <a:schemeClr val="dk1"/>
                </a:solidFill>
                <a:latin typeface="Corbel"/>
                <a:ea typeface="Corbel"/>
                <a:cs typeface="Corbel"/>
                <a:sym typeface="Corbel"/>
              </a:endParaRPr>
            </a:p>
          </p:txBody>
        </p:sp>
        <p:sp>
          <p:nvSpPr>
            <p:cNvPr id="246" name="Google Shape;246;p5"/>
            <p:cNvSpPr/>
            <p:nvPr/>
          </p:nvSpPr>
          <p:spPr>
            <a:xfrm>
              <a:off x="3331845" y="3911478"/>
              <a:ext cx="1009650" cy="307943"/>
            </a:xfrm>
            <a:prstGeom prst="rect">
              <a:avLst/>
            </a:prstGeom>
            <a:solidFill>
              <a:srgbClr val="FFC00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txBox="1"/>
            <p:nvPr/>
          </p:nvSpPr>
          <p:spPr>
            <a:xfrm>
              <a:off x="3331845" y="3911478"/>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BallistaTurret</a:t>
              </a:r>
              <a:endParaRPr sz="1000">
                <a:solidFill>
                  <a:schemeClr val="dk1"/>
                </a:solidFill>
                <a:latin typeface="Corbel"/>
                <a:ea typeface="Corbel"/>
                <a:cs typeface="Corbel"/>
                <a:sym typeface="Corbel"/>
              </a:endParaRPr>
            </a:p>
          </p:txBody>
        </p:sp>
        <p:sp>
          <p:nvSpPr>
            <p:cNvPr id="248" name="Google Shape;248;p5"/>
            <p:cNvSpPr/>
            <p:nvPr/>
          </p:nvSpPr>
          <p:spPr>
            <a:xfrm>
              <a:off x="4543425" y="3911478"/>
              <a:ext cx="1009650" cy="307943"/>
            </a:xfrm>
            <a:prstGeom prst="rect">
              <a:avLst/>
            </a:prstGeom>
            <a:solidFill>
              <a:srgbClr val="FFC00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txBox="1"/>
            <p:nvPr/>
          </p:nvSpPr>
          <p:spPr>
            <a:xfrm>
              <a:off x="4543425" y="3911478"/>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SearchEnemyField</a:t>
              </a:r>
              <a:endParaRPr sz="1000">
                <a:solidFill>
                  <a:schemeClr val="dk1"/>
                </a:solidFill>
                <a:latin typeface="Corbel"/>
                <a:ea typeface="Corbel"/>
                <a:cs typeface="Corbel"/>
                <a:sym typeface="Corbel"/>
              </a:endParaRPr>
            </a:p>
          </p:txBody>
        </p:sp>
        <p:sp>
          <p:nvSpPr>
            <p:cNvPr id="250" name="Google Shape;250;p5"/>
            <p:cNvSpPr/>
            <p:nvPr/>
          </p:nvSpPr>
          <p:spPr>
            <a:xfrm>
              <a:off x="2120265" y="4345627"/>
              <a:ext cx="1009650" cy="307943"/>
            </a:xfrm>
            <a:prstGeom prst="rect">
              <a:avLst/>
            </a:prstGeom>
            <a:solidFill>
              <a:srgbClr val="00B0F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txBox="1"/>
            <p:nvPr/>
          </p:nvSpPr>
          <p:spPr>
            <a:xfrm>
              <a:off x="2120265" y="4345627"/>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TurretSocketParent</a:t>
              </a:r>
              <a:endParaRPr sz="1000">
                <a:solidFill>
                  <a:schemeClr val="dk1"/>
                </a:solidFill>
                <a:latin typeface="Corbel"/>
                <a:ea typeface="Corbel"/>
                <a:cs typeface="Corbel"/>
                <a:sym typeface="Corbel"/>
              </a:endParaRPr>
            </a:p>
          </p:txBody>
        </p:sp>
        <p:sp>
          <p:nvSpPr>
            <p:cNvPr id="252" name="Google Shape;252;p5"/>
            <p:cNvSpPr/>
            <p:nvPr/>
          </p:nvSpPr>
          <p:spPr>
            <a:xfrm>
              <a:off x="3331845" y="4345627"/>
              <a:ext cx="1009650" cy="307943"/>
            </a:xfrm>
            <a:prstGeom prst="rect">
              <a:avLst/>
            </a:prstGeom>
            <a:solidFill>
              <a:srgbClr val="00B0F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txBox="1"/>
            <p:nvPr/>
          </p:nvSpPr>
          <p:spPr>
            <a:xfrm>
              <a:off x="3331845" y="4345627"/>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TurretSocket</a:t>
              </a:r>
              <a:endParaRPr sz="1000">
                <a:solidFill>
                  <a:schemeClr val="dk1"/>
                </a:solidFill>
                <a:latin typeface="Corbel"/>
                <a:ea typeface="Corbel"/>
                <a:cs typeface="Corbel"/>
                <a:sym typeface="Corbel"/>
              </a:endParaRPr>
            </a:p>
          </p:txBody>
        </p:sp>
        <p:sp>
          <p:nvSpPr>
            <p:cNvPr id="254" name="Google Shape;254;p5"/>
            <p:cNvSpPr/>
            <p:nvPr/>
          </p:nvSpPr>
          <p:spPr>
            <a:xfrm>
              <a:off x="2120265" y="4779777"/>
              <a:ext cx="1009650" cy="307943"/>
            </a:xfrm>
            <a:prstGeom prst="rect">
              <a:avLst/>
            </a:prstGeom>
            <a:solidFill>
              <a:srgbClr val="FFC00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txBox="1"/>
            <p:nvPr/>
          </p:nvSpPr>
          <p:spPr>
            <a:xfrm>
              <a:off x="2120265" y="4779777"/>
              <a:ext cx="1009650" cy="307943"/>
            </a:xfrm>
            <a:prstGeom prst="rect">
              <a:avLst/>
            </a:prstGeom>
            <a:noFill/>
            <a:ln>
              <a:noFill/>
            </a:ln>
          </p:spPr>
          <p:txBody>
            <a:bodyPr spcFirstLastPara="1" wrap="square" lIns="6350" tIns="6350" rIns="6350" bIns="6350" anchor="ctr" anchorCtr="0">
              <a:noAutofit/>
            </a:bodyPr>
            <a:lstStyle/>
            <a:p>
              <a:pPr marL="0" marR="0" lvl="0" indent="0" algn="ctr" rtl="0">
                <a:lnSpc>
                  <a:spcPct val="90000"/>
                </a:lnSpc>
                <a:spcBef>
                  <a:spcPts val="0"/>
                </a:spcBef>
                <a:spcAft>
                  <a:spcPts val="0"/>
                </a:spcAft>
                <a:buClr>
                  <a:schemeClr val="dk1"/>
                </a:buClr>
                <a:buSzPts val="1000"/>
                <a:buFont typeface="Corbel"/>
                <a:buNone/>
              </a:pPr>
              <a:r>
                <a:rPr lang="ja-JP" sz="1000">
                  <a:solidFill>
                    <a:schemeClr val="dk1"/>
                  </a:solidFill>
                  <a:latin typeface="Corbel"/>
                  <a:ea typeface="Corbel"/>
                  <a:cs typeface="Corbel"/>
                  <a:sym typeface="Corbel"/>
                </a:rPr>
                <a:t>Cannonball</a:t>
              </a:r>
              <a:endParaRPr sz="1000">
                <a:solidFill>
                  <a:schemeClr val="dk1"/>
                </a:solidFill>
                <a:latin typeface="Corbel"/>
                <a:ea typeface="Corbel"/>
                <a:cs typeface="Corbel"/>
                <a:sym typeface="Corbel"/>
              </a:endParaRPr>
            </a:p>
          </p:txBody>
        </p:sp>
      </p:grpSp>
      <p:sp>
        <p:nvSpPr>
          <p:cNvPr id="256" name="Google Shape;256;p5"/>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EDEDED"/>
              </a:buClr>
              <a:buSzPts val="4400"/>
              <a:buFont typeface="Corbel"/>
              <a:buNone/>
            </a:pPr>
            <a:r>
              <a:rPr lang="ja-JP" sz="4400"/>
              <a:t>ゲーム内オブジェクトのヒエラルキー</a:t>
            </a:r>
            <a:endParaRPr/>
          </a:p>
        </p:txBody>
      </p:sp>
      <p:grpSp>
        <p:nvGrpSpPr>
          <p:cNvPr id="257" name="Google Shape;257;p5"/>
          <p:cNvGrpSpPr/>
          <p:nvPr/>
        </p:nvGrpSpPr>
        <p:grpSpPr>
          <a:xfrm>
            <a:off x="8752016" y="4480560"/>
            <a:ext cx="2856607" cy="1768424"/>
            <a:chOff x="95696" y="0"/>
            <a:chExt cx="2856607" cy="1768424"/>
          </a:xfrm>
        </p:grpSpPr>
        <p:sp>
          <p:nvSpPr>
            <p:cNvPr id="258" name="Google Shape;258;p5"/>
            <p:cNvSpPr/>
            <p:nvPr/>
          </p:nvSpPr>
          <p:spPr>
            <a:xfrm>
              <a:off x="95696" y="0"/>
              <a:ext cx="1360289" cy="816173"/>
            </a:xfrm>
            <a:prstGeom prst="rect">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txBox="1"/>
            <p:nvPr/>
          </p:nvSpPr>
          <p:spPr>
            <a:xfrm>
              <a:off x="95696" y="0"/>
              <a:ext cx="1360289" cy="816173"/>
            </a:xfrm>
            <a:prstGeom prst="rect">
              <a:avLst/>
            </a:prstGeom>
            <a:noFill/>
            <a:ln>
              <a:noFill/>
            </a:ln>
          </p:spPr>
          <p:txBody>
            <a:bodyPr spcFirstLastPara="1" wrap="square" lIns="72375" tIns="72375" rIns="72375" bIns="72375" anchor="ctr" anchorCtr="0">
              <a:noAutofit/>
            </a:bodyPr>
            <a:lstStyle/>
            <a:p>
              <a:pPr marL="0" marR="0" lvl="0" indent="0" algn="ctr" rtl="0">
                <a:lnSpc>
                  <a:spcPct val="90000"/>
                </a:lnSpc>
                <a:spcBef>
                  <a:spcPts val="0"/>
                </a:spcBef>
                <a:spcAft>
                  <a:spcPts val="0"/>
                </a:spcAft>
                <a:buClr>
                  <a:schemeClr val="lt1"/>
                </a:buClr>
                <a:buSzPts val="1900"/>
                <a:buFont typeface="Corbel"/>
                <a:buNone/>
              </a:pPr>
              <a:r>
                <a:rPr lang="ja-JP" sz="1900">
                  <a:solidFill>
                    <a:schemeClr val="lt1"/>
                  </a:solidFill>
                  <a:latin typeface="Corbel"/>
                  <a:ea typeface="Corbel"/>
                  <a:cs typeface="Corbel"/>
                  <a:sym typeface="Corbel"/>
                </a:rPr>
                <a:t>実装なし</a:t>
              </a:r>
              <a:endParaRPr/>
            </a:p>
          </p:txBody>
        </p:sp>
        <p:sp>
          <p:nvSpPr>
            <p:cNvPr id="260" name="Google Shape;260;p5"/>
            <p:cNvSpPr/>
            <p:nvPr/>
          </p:nvSpPr>
          <p:spPr>
            <a:xfrm>
              <a:off x="1592014" y="49"/>
              <a:ext cx="1360289" cy="816173"/>
            </a:xfrm>
            <a:prstGeom prst="rect">
              <a:avLst/>
            </a:pr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txBox="1"/>
            <p:nvPr/>
          </p:nvSpPr>
          <p:spPr>
            <a:xfrm>
              <a:off x="1592014" y="49"/>
              <a:ext cx="1360289" cy="816173"/>
            </a:xfrm>
            <a:prstGeom prst="rect">
              <a:avLst/>
            </a:prstGeom>
            <a:noFill/>
            <a:ln>
              <a:noFill/>
            </a:ln>
          </p:spPr>
          <p:txBody>
            <a:bodyPr spcFirstLastPara="1" wrap="square" lIns="72375" tIns="72375" rIns="72375" bIns="72375" anchor="ctr" anchorCtr="0">
              <a:noAutofit/>
            </a:bodyPr>
            <a:lstStyle/>
            <a:p>
              <a:pPr marL="0" marR="0" lvl="0" indent="0" algn="ctr" rtl="0">
                <a:lnSpc>
                  <a:spcPct val="90000"/>
                </a:lnSpc>
                <a:spcBef>
                  <a:spcPts val="0"/>
                </a:spcBef>
                <a:spcAft>
                  <a:spcPts val="0"/>
                </a:spcAft>
                <a:buClr>
                  <a:schemeClr val="lt1"/>
                </a:buClr>
                <a:buSzPts val="1900"/>
                <a:buFont typeface="Corbel"/>
                <a:buNone/>
              </a:pPr>
              <a:r>
                <a:rPr lang="ja-JP" sz="1900">
                  <a:solidFill>
                    <a:schemeClr val="lt1"/>
                  </a:solidFill>
                  <a:latin typeface="Corbel"/>
                  <a:ea typeface="Corbel"/>
                  <a:cs typeface="Corbel"/>
                  <a:sym typeface="Corbel"/>
                </a:rPr>
                <a:t>青木担当分</a:t>
              </a:r>
              <a:endParaRPr/>
            </a:p>
          </p:txBody>
        </p:sp>
        <p:sp>
          <p:nvSpPr>
            <p:cNvPr id="262" name="Google Shape;262;p5"/>
            <p:cNvSpPr/>
            <p:nvPr/>
          </p:nvSpPr>
          <p:spPr>
            <a:xfrm>
              <a:off x="95696" y="952251"/>
              <a:ext cx="1360289" cy="816173"/>
            </a:xfrm>
            <a:prstGeom prst="rect">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txBox="1"/>
            <p:nvPr/>
          </p:nvSpPr>
          <p:spPr>
            <a:xfrm>
              <a:off x="95696" y="952251"/>
              <a:ext cx="1360289" cy="816173"/>
            </a:xfrm>
            <a:prstGeom prst="rect">
              <a:avLst/>
            </a:prstGeom>
            <a:noFill/>
            <a:ln>
              <a:noFill/>
            </a:ln>
          </p:spPr>
          <p:txBody>
            <a:bodyPr spcFirstLastPara="1" wrap="square" lIns="72375" tIns="72375" rIns="72375" bIns="72375" anchor="ctr" anchorCtr="0">
              <a:noAutofit/>
            </a:bodyPr>
            <a:lstStyle/>
            <a:p>
              <a:pPr marL="0" marR="0" lvl="0" indent="0" algn="ctr" rtl="0">
                <a:lnSpc>
                  <a:spcPct val="90000"/>
                </a:lnSpc>
                <a:spcBef>
                  <a:spcPts val="0"/>
                </a:spcBef>
                <a:spcAft>
                  <a:spcPts val="0"/>
                </a:spcAft>
                <a:buClr>
                  <a:schemeClr val="lt1"/>
                </a:buClr>
                <a:buSzPts val="1900"/>
                <a:buFont typeface="Corbel"/>
                <a:buNone/>
              </a:pPr>
              <a:r>
                <a:rPr lang="ja-JP" sz="1900">
                  <a:solidFill>
                    <a:schemeClr val="lt1"/>
                  </a:solidFill>
                  <a:latin typeface="Corbel"/>
                  <a:ea typeface="Corbel"/>
                  <a:cs typeface="Corbel"/>
                  <a:sym typeface="Corbel"/>
                </a:rPr>
                <a:t>上田担当分</a:t>
              </a:r>
              <a:endParaRPr/>
            </a:p>
          </p:txBody>
        </p:sp>
        <p:sp>
          <p:nvSpPr>
            <p:cNvPr id="264" name="Google Shape;264;p5"/>
            <p:cNvSpPr/>
            <p:nvPr/>
          </p:nvSpPr>
          <p:spPr>
            <a:xfrm>
              <a:off x="1592014" y="952251"/>
              <a:ext cx="1360289" cy="816173"/>
            </a:xfrm>
            <a:prstGeom prst="rect">
              <a:avLst/>
            </a:prstGeom>
            <a:solidFill>
              <a:srgbClr val="92D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txBox="1"/>
            <p:nvPr/>
          </p:nvSpPr>
          <p:spPr>
            <a:xfrm>
              <a:off x="1592014" y="952251"/>
              <a:ext cx="1360289" cy="816173"/>
            </a:xfrm>
            <a:prstGeom prst="rect">
              <a:avLst/>
            </a:prstGeom>
            <a:noFill/>
            <a:ln>
              <a:noFill/>
            </a:ln>
          </p:spPr>
          <p:txBody>
            <a:bodyPr spcFirstLastPara="1" wrap="square" lIns="72375" tIns="72375" rIns="72375" bIns="72375" anchor="ctr" anchorCtr="0">
              <a:noAutofit/>
            </a:bodyPr>
            <a:lstStyle/>
            <a:p>
              <a:pPr marL="0" marR="0" lvl="0" indent="0" algn="ctr" rtl="0">
                <a:lnSpc>
                  <a:spcPct val="90000"/>
                </a:lnSpc>
                <a:spcBef>
                  <a:spcPts val="0"/>
                </a:spcBef>
                <a:spcAft>
                  <a:spcPts val="0"/>
                </a:spcAft>
                <a:buClr>
                  <a:schemeClr val="lt1"/>
                </a:buClr>
                <a:buSzPts val="1900"/>
                <a:buFont typeface="Corbel"/>
                <a:buNone/>
              </a:pPr>
              <a:r>
                <a:rPr lang="ja-JP" sz="1900">
                  <a:solidFill>
                    <a:schemeClr val="lt1"/>
                  </a:solidFill>
                  <a:latin typeface="Corbel"/>
                  <a:ea typeface="Corbel"/>
                  <a:cs typeface="Corbel"/>
                  <a:sym typeface="Corbel"/>
                </a:rPr>
                <a:t>遠藤担当分</a:t>
              </a:r>
              <a:endParaRPr/>
            </a:p>
          </p:txBody>
        </p:sp>
      </p:grpSp>
      <p:sp>
        <p:nvSpPr>
          <p:cNvPr id="2" name="テキスト ボックス 1">
            <a:extLst>
              <a:ext uri="{FF2B5EF4-FFF2-40B4-BE49-F238E27FC236}">
                <a16:creationId xmlns:a16="http://schemas.microsoft.com/office/drawing/2014/main" id="{A086D207-CC6D-4E2E-98A5-081BC491121E}"/>
              </a:ext>
            </a:extLst>
          </p:cNvPr>
          <p:cNvSpPr txBox="1"/>
          <p:nvPr/>
        </p:nvSpPr>
        <p:spPr>
          <a:xfrm>
            <a:off x="8028285" y="1433155"/>
            <a:ext cx="3541853" cy="1323439"/>
          </a:xfrm>
          <a:prstGeom prst="rect">
            <a:avLst/>
          </a:prstGeom>
          <a:noFill/>
        </p:spPr>
        <p:txBody>
          <a:bodyPr wrap="square" rtlCol="0">
            <a:spAutoFit/>
          </a:bodyPr>
          <a:lstStyle/>
          <a:p>
            <a:r>
              <a:rPr kumimoji="1" lang="ja-JP" altLang="en-US" sz="2000" dirty="0">
                <a:solidFill>
                  <a:schemeClr val="bg1"/>
                </a:solidFill>
                <a:latin typeface="Meiryo UI" panose="020B0604030504040204" pitchFamily="50" charset="-128"/>
                <a:ea typeface="Meiryo UI" panose="020B0604030504040204" pitchFamily="50" charset="-128"/>
              </a:rPr>
              <a:t>これらのオブジェクトは基本的には互いに独立に動くため、</a:t>
            </a:r>
            <a:r>
              <a:rPr kumimoji="1" lang="en-US" altLang="ja-JP" sz="2000" dirty="0">
                <a:solidFill>
                  <a:schemeClr val="bg1"/>
                </a:solidFill>
                <a:latin typeface="Meiryo UI" panose="020B0604030504040204" pitchFamily="50" charset="-128"/>
                <a:ea typeface="Meiryo UI" panose="020B0604030504040204" pitchFamily="50" charset="-128"/>
              </a:rPr>
              <a:t>Model</a:t>
            </a:r>
            <a:r>
              <a:rPr kumimoji="1" lang="ja-JP" altLang="en-US" sz="2000" dirty="0">
                <a:solidFill>
                  <a:schemeClr val="bg1"/>
                </a:solidFill>
                <a:latin typeface="Meiryo UI" panose="020B0604030504040204" pitchFamily="50" charset="-128"/>
                <a:ea typeface="Meiryo UI" panose="020B0604030504040204" pitchFamily="50" charset="-128"/>
              </a:rPr>
              <a:t>の一部でありながら他の担当の人たちもこれらを分担することができた。</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6"/>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EDEDED"/>
              </a:buClr>
              <a:buSzPts val="4860"/>
              <a:buFont typeface="Corbel"/>
              <a:buNone/>
            </a:pPr>
            <a:r>
              <a:rPr lang="ja-JP" sz="4860"/>
              <a:t>分担</a:t>
            </a:r>
            <a:endParaRPr/>
          </a:p>
        </p:txBody>
      </p:sp>
      <p:sp>
        <p:nvSpPr>
          <p:cNvPr id="271" name="Google Shape;271;p6"/>
          <p:cNvSpPr txBox="1">
            <a:spLocks noGrp="1"/>
          </p:cNvSpPr>
          <p:nvPr>
            <p:ph type="body" idx="1"/>
          </p:nvPr>
        </p:nvSpPr>
        <p:spPr>
          <a:xfrm>
            <a:off x="1120000" y="1343770"/>
            <a:ext cx="10233800" cy="4833193"/>
          </a:xfrm>
          <a:prstGeom prst="rect">
            <a:avLst/>
          </a:prstGeom>
          <a:noFill/>
          <a:ln>
            <a:noFill/>
          </a:ln>
        </p:spPr>
        <p:txBody>
          <a:bodyPr spcFirstLastPara="1" wrap="square" lIns="91425" tIns="45700" rIns="91425" bIns="45700" anchor="t" anchorCtr="0">
            <a:normAutofit/>
          </a:bodyPr>
          <a:lstStyle/>
          <a:p>
            <a:pPr marL="228600" lvl="0" indent="-228600" algn="l" rtl="0">
              <a:lnSpc>
                <a:spcPct val="80000"/>
              </a:lnSpc>
              <a:spcBef>
                <a:spcPts val="0"/>
              </a:spcBef>
              <a:spcAft>
                <a:spcPts val="0"/>
              </a:spcAft>
              <a:buClr>
                <a:srgbClr val="FFC000"/>
              </a:buClr>
              <a:buSzPts val="2590"/>
              <a:buChar char="•"/>
            </a:pPr>
            <a:r>
              <a:rPr lang="ja-JP" sz="2590" dirty="0">
                <a:solidFill>
                  <a:srgbClr val="FFC000"/>
                </a:solidFill>
              </a:rPr>
              <a:t>青木</a:t>
            </a:r>
            <a:endParaRPr sz="2590" dirty="0">
              <a:solidFill>
                <a:srgbClr val="FFC000"/>
              </a:solidFill>
            </a:endParaRPr>
          </a:p>
          <a:p>
            <a:pPr marL="685800" lvl="1" indent="-228600" algn="l" rtl="0">
              <a:lnSpc>
                <a:spcPct val="80000"/>
              </a:lnSpc>
              <a:spcBef>
                <a:spcPts val="500"/>
              </a:spcBef>
              <a:spcAft>
                <a:spcPts val="0"/>
              </a:spcAft>
              <a:buClr>
                <a:srgbClr val="EDEDED"/>
              </a:buClr>
              <a:buSzPts val="2220"/>
              <a:buChar char="•"/>
            </a:pPr>
            <a:r>
              <a:rPr lang="ja-JP" sz="2220" dirty="0"/>
              <a:t>Controller担当</a:t>
            </a:r>
            <a:endParaRPr sz="2220" dirty="0"/>
          </a:p>
          <a:p>
            <a:pPr marL="685800" lvl="1" indent="-228600" algn="l" rtl="0">
              <a:lnSpc>
                <a:spcPct val="80000"/>
              </a:lnSpc>
              <a:spcBef>
                <a:spcPts val="500"/>
              </a:spcBef>
              <a:spcAft>
                <a:spcPts val="0"/>
              </a:spcAft>
              <a:buClr>
                <a:srgbClr val="EDEDED"/>
              </a:buClr>
              <a:buSzPts val="2220"/>
              <a:buChar char="•"/>
            </a:pPr>
            <a:r>
              <a:rPr lang="ja-JP" sz="2220" dirty="0"/>
              <a:t>各種Turretの実装</a:t>
            </a:r>
            <a:endParaRPr dirty="0"/>
          </a:p>
          <a:p>
            <a:pPr marL="685800" lvl="1" indent="-228600" algn="l" rtl="0">
              <a:lnSpc>
                <a:spcPct val="80000"/>
              </a:lnSpc>
              <a:spcBef>
                <a:spcPts val="500"/>
              </a:spcBef>
              <a:spcAft>
                <a:spcPts val="0"/>
              </a:spcAft>
              <a:buClr>
                <a:srgbClr val="EDEDED"/>
              </a:buClr>
              <a:buSzPts val="2220"/>
              <a:buChar char="•"/>
            </a:pPr>
            <a:r>
              <a:rPr lang="ja-JP" sz="2220" dirty="0"/>
              <a:t>Enemyのサーチ処理</a:t>
            </a:r>
            <a:endParaRPr sz="2220" dirty="0"/>
          </a:p>
          <a:p>
            <a:pPr marL="228600" lvl="0" indent="-228600" algn="l" rtl="0">
              <a:lnSpc>
                <a:spcPct val="80000"/>
              </a:lnSpc>
              <a:spcBef>
                <a:spcPts val="1000"/>
              </a:spcBef>
              <a:spcAft>
                <a:spcPts val="0"/>
              </a:spcAft>
              <a:buClr>
                <a:srgbClr val="00B0F0"/>
              </a:buClr>
              <a:buSzPts val="2590"/>
              <a:buChar char="•"/>
            </a:pPr>
            <a:r>
              <a:rPr lang="ja-JP" sz="2590" dirty="0">
                <a:solidFill>
                  <a:srgbClr val="00B0F0"/>
                </a:solidFill>
              </a:rPr>
              <a:t>上田</a:t>
            </a:r>
            <a:endParaRPr sz="2590" dirty="0">
              <a:solidFill>
                <a:srgbClr val="00B0F0"/>
              </a:solidFill>
            </a:endParaRPr>
          </a:p>
          <a:p>
            <a:pPr marL="685800" lvl="1" indent="-228600" algn="l" rtl="0">
              <a:lnSpc>
                <a:spcPct val="80000"/>
              </a:lnSpc>
              <a:spcBef>
                <a:spcPts val="500"/>
              </a:spcBef>
              <a:spcAft>
                <a:spcPts val="0"/>
              </a:spcAft>
              <a:buClr>
                <a:srgbClr val="EDEDED"/>
              </a:buClr>
              <a:buSzPts val="2220"/>
              <a:buChar char="•"/>
            </a:pPr>
            <a:r>
              <a:rPr lang="ja-JP" sz="2220" dirty="0"/>
              <a:t>Model担当</a:t>
            </a:r>
            <a:endParaRPr dirty="0"/>
          </a:p>
          <a:p>
            <a:pPr marL="685800" lvl="1" indent="-228600" algn="l" rtl="0">
              <a:lnSpc>
                <a:spcPct val="80000"/>
              </a:lnSpc>
              <a:spcBef>
                <a:spcPts val="500"/>
              </a:spcBef>
              <a:spcAft>
                <a:spcPts val="0"/>
              </a:spcAft>
              <a:buClr>
                <a:srgbClr val="EDEDED"/>
              </a:buClr>
              <a:buSzPts val="2220"/>
              <a:buChar char="•"/>
            </a:pPr>
            <a:r>
              <a:rPr lang="ja-JP" sz="2220" dirty="0"/>
              <a:t>ゲーム内オブジェクトの「タレットの土台」</a:t>
            </a:r>
            <a:endParaRPr dirty="0"/>
          </a:p>
          <a:p>
            <a:pPr marL="685800" lvl="1" indent="-228600" algn="l" rtl="0">
              <a:lnSpc>
                <a:spcPct val="80000"/>
              </a:lnSpc>
              <a:spcBef>
                <a:spcPts val="500"/>
              </a:spcBef>
              <a:spcAft>
                <a:spcPts val="0"/>
              </a:spcAft>
              <a:buClr>
                <a:srgbClr val="EDEDED"/>
              </a:buClr>
              <a:buSzPts val="2220"/>
              <a:buChar char="•"/>
            </a:pPr>
            <a:r>
              <a:rPr lang="ja-JP" sz="2220" dirty="0"/>
              <a:t>敵の出現</a:t>
            </a:r>
            <a:endParaRPr dirty="0"/>
          </a:p>
          <a:p>
            <a:pPr marL="685800" lvl="1" indent="-228600" algn="l" rtl="0">
              <a:lnSpc>
                <a:spcPct val="80000"/>
              </a:lnSpc>
              <a:spcBef>
                <a:spcPts val="500"/>
              </a:spcBef>
              <a:spcAft>
                <a:spcPts val="0"/>
              </a:spcAft>
              <a:buClr>
                <a:srgbClr val="EDEDED"/>
              </a:buClr>
              <a:buSzPts val="2220"/>
              <a:buChar char="•"/>
            </a:pPr>
            <a:r>
              <a:rPr lang="ja-JP" sz="2220" dirty="0"/>
              <a:t>マップ制作(タワー、敵侵入場所、グラフの頂点の座標を定義)</a:t>
            </a:r>
            <a:endParaRPr dirty="0"/>
          </a:p>
          <a:p>
            <a:pPr marL="228600" lvl="0" indent="-228600" algn="l" rtl="0">
              <a:lnSpc>
                <a:spcPct val="80000"/>
              </a:lnSpc>
              <a:spcBef>
                <a:spcPts val="1000"/>
              </a:spcBef>
              <a:spcAft>
                <a:spcPts val="0"/>
              </a:spcAft>
              <a:buClr>
                <a:srgbClr val="92D050"/>
              </a:buClr>
              <a:buSzPts val="2590"/>
              <a:buChar char="•"/>
            </a:pPr>
            <a:r>
              <a:rPr lang="ja-JP" sz="2590" dirty="0">
                <a:solidFill>
                  <a:srgbClr val="92D050"/>
                </a:solidFill>
              </a:rPr>
              <a:t>遠藤	</a:t>
            </a:r>
            <a:endParaRPr sz="2590" dirty="0">
              <a:solidFill>
                <a:srgbClr val="92D050"/>
              </a:solidFill>
            </a:endParaRPr>
          </a:p>
          <a:p>
            <a:pPr marL="685800" lvl="1" indent="-228600" algn="l" rtl="0">
              <a:lnSpc>
                <a:spcPct val="80000"/>
              </a:lnSpc>
              <a:spcBef>
                <a:spcPts val="500"/>
              </a:spcBef>
              <a:spcAft>
                <a:spcPts val="0"/>
              </a:spcAft>
              <a:buClr>
                <a:srgbClr val="EDEDED"/>
              </a:buClr>
              <a:buSzPts val="2220"/>
              <a:buChar char="•"/>
            </a:pPr>
            <a:r>
              <a:rPr lang="ja-JP" sz="2220" dirty="0"/>
              <a:t>View担当</a:t>
            </a:r>
            <a:endParaRPr sz="2220" dirty="0"/>
          </a:p>
          <a:p>
            <a:pPr marL="685800" lvl="1" indent="-228600" algn="l" rtl="0">
              <a:lnSpc>
                <a:spcPct val="80000"/>
              </a:lnSpc>
              <a:spcBef>
                <a:spcPts val="500"/>
              </a:spcBef>
              <a:spcAft>
                <a:spcPts val="0"/>
              </a:spcAft>
              <a:buClr>
                <a:srgbClr val="EDEDED"/>
              </a:buClr>
              <a:buSzPts val="2220"/>
              <a:buChar char="•"/>
            </a:pPr>
            <a:r>
              <a:rPr lang="ja-JP" sz="2220" dirty="0"/>
              <a:t>システム部分</a:t>
            </a:r>
            <a:endParaRPr sz="2220" dirty="0"/>
          </a:p>
          <a:p>
            <a:pPr marL="685800" lvl="1" indent="-228600" algn="l" rtl="0">
              <a:lnSpc>
                <a:spcPct val="80000"/>
              </a:lnSpc>
              <a:spcBef>
                <a:spcPts val="500"/>
              </a:spcBef>
              <a:spcAft>
                <a:spcPts val="0"/>
              </a:spcAft>
              <a:buClr>
                <a:srgbClr val="EDEDED"/>
              </a:buClr>
              <a:buSzPts val="2220"/>
              <a:buChar char="•"/>
            </a:pPr>
            <a:r>
              <a:rPr lang="ja-JP" sz="2220" dirty="0"/>
              <a:t>ゲーム内オブジェクト作成（敵、タワー）</a:t>
            </a:r>
            <a:endParaRPr dirty="0"/>
          </a:p>
          <a:p>
            <a:pPr marL="685800" lvl="1" indent="-87630" algn="l" rtl="0">
              <a:lnSpc>
                <a:spcPct val="80000"/>
              </a:lnSpc>
              <a:spcBef>
                <a:spcPts val="500"/>
              </a:spcBef>
              <a:spcAft>
                <a:spcPts val="0"/>
              </a:spcAft>
              <a:buClr>
                <a:srgbClr val="EDEDED"/>
              </a:buClr>
              <a:buSzPts val="2220"/>
              <a:buNone/>
            </a:pPr>
            <a:endParaRPr sz="222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7"/>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EDEDED"/>
              </a:buClr>
              <a:buSzPts val="4860"/>
              <a:buFont typeface="Corbel"/>
              <a:buNone/>
            </a:pPr>
            <a:r>
              <a:rPr lang="ja-JP" sz="4860"/>
              <a:t>プログラムの統合</a:t>
            </a:r>
            <a:endParaRPr/>
          </a:p>
        </p:txBody>
      </p:sp>
      <p:sp>
        <p:nvSpPr>
          <p:cNvPr id="277" name="Google Shape;277;p7"/>
          <p:cNvSpPr txBox="1">
            <a:spLocks noGrp="1"/>
          </p:cNvSpPr>
          <p:nvPr>
            <p:ph type="body" idx="1"/>
          </p:nvPr>
        </p:nvSpPr>
        <p:spPr>
          <a:xfrm>
            <a:off x="1120000" y="1343770"/>
            <a:ext cx="10233800" cy="4833193"/>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EDEDED"/>
              </a:buClr>
              <a:buSzPts val="2800"/>
              <a:buChar char="•"/>
            </a:pPr>
            <a:r>
              <a:rPr lang="ja-JP"/>
              <a:t>Githubを利用した</a:t>
            </a:r>
            <a:endParaRPr/>
          </a:p>
          <a:p>
            <a:pPr marL="685800" lvl="1" indent="-228600" algn="l" rtl="0">
              <a:lnSpc>
                <a:spcPct val="90000"/>
              </a:lnSpc>
              <a:spcBef>
                <a:spcPts val="500"/>
              </a:spcBef>
              <a:spcAft>
                <a:spcPts val="0"/>
              </a:spcAft>
              <a:buClr>
                <a:srgbClr val="EDEDED"/>
              </a:buClr>
              <a:buSzPts val="2400"/>
              <a:buChar char="•"/>
            </a:pPr>
            <a:r>
              <a:rPr lang="ja-JP"/>
              <a:t>誰がどこを書いたのか履歴が簡単に確認できた</a:t>
            </a:r>
            <a:endParaRPr/>
          </a:p>
          <a:p>
            <a:pPr marL="685800" lvl="1" indent="-228600" algn="l" rtl="0">
              <a:lnSpc>
                <a:spcPct val="90000"/>
              </a:lnSpc>
              <a:spcBef>
                <a:spcPts val="500"/>
              </a:spcBef>
              <a:spcAft>
                <a:spcPts val="0"/>
              </a:spcAft>
              <a:buClr>
                <a:srgbClr val="EDEDED"/>
              </a:buClr>
              <a:buSzPts val="2400"/>
              <a:buChar char="•"/>
            </a:pPr>
            <a:r>
              <a:rPr lang="ja-JP"/>
              <a:t>差分などが分かりやすく確認できた</a:t>
            </a:r>
            <a:endParaRPr/>
          </a:p>
          <a:p>
            <a:pPr marL="685800" lvl="1" indent="-228600" algn="l" rtl="0">
              <a:lnSpc>
                <a:spcPct val="90000"/>
              </a:lnSpc>
              <a:spcBef>
                <a:spcPts val="500"/>
              </a:spcBef>
              <a:spcAft>
                <a:spcPts val="0"/>
              </a:spcAft>
              <a:buClr>
                <a:srgbClr val="EDEDED"/>
              </a:buClr>
              <a:buSzPts val="2400"/>
              <a:buChar char="•"/>
            </a:pPr>
            <a:r>
              <a:rPr lang="ja-JP"/>
              <a:t>最悪動かなくなっても戻すことができた（使わなかったがかなり安心感があった）</a:t>
            </a:r>
            <a:endParaRPr/>
          </a:p>
          <a:p>
            <a:pPr marL="685800" lvl="1" indent="-76200" algn="l" rtl="0">
              <a:lnSpc>
                <a:spcPct val="90000"/>
              </a:lnSpc>
              <a:spcBef>
                <a:spcPts val="500"/>
              </a:spcBef>
              <a:spcAft>
                <a:spcPts val="0"/>
              </a:spcAft>
              <a:buClr>
                <a:srgbClr val="EDEDED"/>
              </a:buClr>
              <a:buSzPts val="2400"/>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8"/>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EDEDED"/>
              </a:buClr>
              <a:buSzPts val="4860"/>
              <a:buFont typeface="Corbel"/>
              <a:buNone/>
            </a:pPr>
            <a:r>
              <a:rPr lang="ja-JP" sz="4860"/>
              <a:t>遠藤担当</a:t>
            </a:r>
            <a:endParaRPr/>
          </a:p>
        </p:txBody>
      </p:sp>
      <p:sp>
        <p:nvSpPr>
          <p:cNvPr id="283" name="Google Shape;283;p8"/>
          <p:cNvSpPr txBox="1">
            <a:spLocks noGrp="1"/>
          </p:cNvSpPr>
          <p:nvPr>
            <p:ph type="body" idx="1"/>
          </p:nvPr>
        </p:nvSpPr>
        <p:spPr>
          <a:xfrm>
            <a:off x="1120000" y="1825625"/>
            <a:ext cx="678448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80000"/>
              </a:lnSpc>
              <a:spcBef>
                <a:spcPts val="0"/>
              </a:spcBef>
              <a:spcAft>
                <a:spcPts val="0"/>
              </a:spcAft>
              <a:buClr>
                <a:srgbClr val="EDEDED"/>
              </a:buClr>
              <a:buSzPts val="2800"/>
              <a:buChar char="•"/>
            </a:pPr>
            <a:r>
              <a:rPr lang="ja-JP"/>
              <a:t>システム部分</a:t>
            </a:r>
            <a:endParaRPr/>
          </a:p>
          <a:p>
            <a:pPr marL="685800" lvl="1" indent="-228600" algn="l" rtl="0">
              <a:lnSpc>
                <a:spcPct val="80000"/>
              </a:lnSpc>
              <a:spcBef>
                <a:spcPts val="500"/>
              </a:spcBef>
              <a:spcAft>
                <a:spcPts val="0"/>
              </a:spcAft>
              <a:buClr>
                <a:srgbClr val="EDEDED"/>
              </a:buClr>
              <a:buSzPts val="2400"/>
              <a:buChar char="•"/>
            </a:pPr>
            <a:r>
              <a:rPr lang="ja-JP"/>
              <a:t>シーンの情報をスタックに持っておくことでシーン遷移を実現</a:t>
            </a:r>
            <a:endParaRPr/>
          </a:p>
          <a:p>
            <a:pPr marL="685800" lvl="1" indent="-228600" algn="l" rtl="0">
              <a:lnSpc>
                <a:spcPct val="80000"/>
              </a:lnSpc>
              <a:spcBef>
                <a:spcPts val="500"/>
              </a:spcBef>
              <a:spcAft>
                <a:spcPts val="0"/>
              </a:spcAft>
              <a:buClr>
                <a:srgbClr val="EDEDED"/>
              </a:buClr>
              <a:buSzPts val="2400"/>
              <a:buChar char="•"/>
            </a:pPr>
            <a:r>
              <a:rPr lang="ja-JP"/>
              <a:t>ゲーム内オブジェクトは木構造を成し、それぞれ独立して動く</a:t>
            </a:r>
            <a:endParaRPr/>
          </a:p>
          <a:p>
            <a:pPr marL="228600" lvl="0" indent="-228600" algn="l" rtl="0">
              <a:lnSpc>
                <a:spcPct val="80000"/>
              </a:lnSpc>
              <a:spcBef>
                <a:spcPts val="1000"/>
              </a:spcBef>
              <a:spcAft>
                <a:spcPts val="0"/>
              </a:spcAft>
              <a:buClr>
                <a:srgbClr val="EDEDED"/>
              </a:buClr>
              <a:buSzPts val="2800"/>
              <a:buChar char="•"/>
            </a:pPr>
            <a:r>
              <a:rPr lang="ja-JP"/>
              <a:t>View</a:t>
            </a:r>
            <a:endParaRPr/>
          </a:p>
          <a:p>
            <a:pPr marL="685800" lvl="1" indent="-228600" algn="l" rtl="0">
              <a:lnSpc>
                <a:spcPct val="80000"/>
              </a:lnSpc>
              <a:spcBef>
                <a:spcPts val="500"/>
              </a:spcBef>
              <a:spcAft>
                <a:spcPts val="0"/>
              </a:spcAft>
              <a:buClr>
                <a:srgbClr val="EDEDED"/>
              </a:buClr>
              <a:buSzPts val="2400"/>
              <a:buChar char="•"/>
            </a:pPr>
            <a:r>
              <a:rPr lang="ja-JP"/>
              <a:t>Model側の情報の変化をObserverパターンを利用して検知、アップデート</a:t>
            </a:r>
            <a:endParaRPr/>
          </a:p>
          <a:p>
            <a:pPr marL="228600" lvl="0" indent="-228600" algn="l" rtl="0">
              <a:lnSpc>
                <a:spcPct val="80000"/>
              </a:lnSpc>
              <a:spcBef>
                <a:spcPts val="1000"/>
              </a:spcBef>
              <a:spcAft>
                <a:spcPts val="0"/>
              </a:spcAft>
              <a:buClr>
                <a:srgbClr val="EDEDED"/>
              </a:buClr>
              <a:buSzPts val="2800"/>
              <a:buChar char="•"/>
            </a:pPr>
            <a:r>
              <a:rPr lang="ja-JP"/>
              <a:t>ゲーム内オブジェクト作成（敵、タワー）</a:t>
            </a:r>
            <a:endParaRPr/>
          </a:p>
          <a:p>
            <a:pPr marL="685800" lvl="1" indent="-228600" algn="l" rtl="0">
              <a:lnSpc>
                <a:spcPct val="80000"/>
              </a:lnSpc>
              <a:spcBef>
                <a:spcPts val="500"/>
              </a:spcBef>
              <a:spcAft>
                <a:spcPts val="0"/>
              </a:spcAft>
              <a:buClr>
                <a:srgbClr val="EDEDED"/>
              </a:buClr>
              <a:buSzPts val="2400"/>
              <a:buChar char="•"/>
            </a:pPr>
            <a:r>
              <a:rPr lang="ja-JP"/>
              <a:t>敵はDijkstraのアルゴリズムを利用して経路探索</a:t>
            </a:r>
            <a:endParaRPr/>
          </a:p>
          <a:p>
            <a:pPr marL="228600" lvl="0" indent="-50800" algn="l" rtl="0">
              <a:lnSpc>
                <a:spcPct val="80000"/>
              </a:lnSpc>
              <a:spcBef>
                <a:spcPts val="1000"/>
              </a:spcBef>
              <a:spcAft>
                <a:spcPts val="0"/>
              </a:spcAft>
              <a:buClr>
                <a:srgbClr val="EDEDED"/>
              </a:buClr>
              <a:buSzPts val="2800"/>
              <a:buNone/>
            </a:pPr>
            <a:endParaRPr/>
          </a:p>
        </p:txBody>
      </p:sp>
      <p:sp>
        <p:nvSpPr>
          <p:cNvPr id="286" name="Google Shape;286;p8"/>
          <p:cNvSpPr/>
          <p:nvPr/>
        </p:nvSpPr>
        <p:spPr>
          <a:xfrm>
            <a:off x="7845392" y="1688465"/>
            <a:ext cx="1066800" cy="1767840"/>
          </a:xfrm>
          <a:prstGeom prst="curvedRightArrow">
            <a:avLst>
              <a:gd name="adj1" fmla="val 25000"/>
              <a:gd name="adj2" fmla="val 50000"/>
              <a:gd name="adj3" fmla="val 25000"/>
            </a:avLst>
          </a:prstGeom>
          <a:solidFill>
            <a:schemeClr val="accent1"/>
          </a:solidFill>
          <a:ln w="12700" cap="flat" cmpd="sng">
            <a:solidFill>
              <a:srgbClr val="2F7E8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pic>
        <p:nvPicPr>
          <p:cNvPr id="3" name="図 2">
            <a:extLst>
              <a:ext uri="{FF2B5EF4-FFF2-40B4-BE49-F238E27FC236}">
                <a16:creationId xmlns:a16="http://schemas.microsoft.com/office/drawing/2014/main" id="{778ED22C-3193-4292-9760-6966EA575F90}"/>
              </a:ext>
            </a:extLst>
          </p:cNvPr>
          <p:cNvPicPr>
            <a:picLocks noChangeAspect="1"/>
          </p:cNvPicPr>
          <p:nvPr/>
        </p:nvPicPr>
        <p:blipFill>
          <a:blip r:embed="rId3"/>
          <a:stretch>
            <a:fillRect/>
          </a:stretch>
        </p:blipFill>
        <p:spPr>
          <a:xfrm>
            <a:off x="8378792" y="157480"/>
            <a:ext cx="2518242" cy="1825625"/>
          </a:xfrm>
          <a:prstGeom prst="rect">
            <a:avLst/>
          </a:prstGeom>
        </p:spPr>
      </p:pic>
      <p:pic>
        <p:nvPicPr>
          <p:cNvPr id="7" name="図 6">
            <a:extLst>
              <a:ext uri="{FF2B5EF4-FFF2-40B4-BE49-F238E27FC236}">
                <a16:creationId xmlns:a16="http://schemas.microsoft.com/office/drawing/2014/main" id="{48A22147-E815-414B-8F2F-A41311CA11A9}"/>
              </a:ext>
            </a:extLst>
          </p:cNvPr>
          <p:cNvPicPr>
            <a:picLocks noChangeAspect="1"/>
          </p:cNvPicPr>
          <p:nvPr/>
        </p:nvPicPr>
        <p:blipFill>
          <a:blip r:embed="rId4"/>
          <a:stretch>
            <a:fillRect/>
          </a:stretch>
        </p:blipFill>
        <p:spPr>
          <a:xfrm>
            <a:off x="7904480" y="4089234"/>
            <a:ext cx="2160296" cy="1575180"/>
          </a:xfrm>
          <a:prstGeom prst="rect">
            <a:avLst/>
          </a:prstGeom>
        </p:spPr>
      </p:pic>
      <p:pic>
        <p:nvPicPr>
          <p:cNvPr id="9" name="図 8">
            <a:extLst>
              <a:ext uri="{FF2B5EF4-FFF2-40B4-BE49-F238E27FC236}">
                <a16:creationId xmlns:a16="http://schemas.microsoft.com/office/drawing/2014/main" id="{196EF29D-26A9-4C5C-BDEA-29E4688AD177}"/>
              </a:ext>
            </a:extLst>
          </p:cNvPr>
          <p:cNvPicPr>
            <a:picLocks noChangeAspect="1"/>
          </p:cNvPicPr>
          <p:nvPr/>
        </p:nvPicPr>
        <p:blipFill>
          <a:blip r:embed="rId5"/>
          <a:stretch>
            <a:fillRect/>
          </a:stretch>
        </p:blipFill>
        <p:spPr>
          <a:xfrm>
            <a:off x="10005688" y="5169535"/>
            <a:ext cx="2132624" cy="1530985"/>
          </a:xfrm>
          <a:prstGeom prst="rect">
            <a:avLst/>
          </a:prstGeom>
        </p:spPr>
      </p:pic>
      <p:pic>
        <p:nvPicPr>
          <p:cNvPr id="11" name="図 10">
            <a:extLst>
              <a:ext uri="{FF2B5EF4-FFF2-40B4-BE49-F238E27FC236}">
                <a16:creationId xmlns:a16="http://schemas.microsoft.com/office/drawing/2014/main" id="{B5BA29CD-828C-42FC-B5FB-A46A8D6324B5}"/>
              </a:ext>
            </a:extLst>
          </p:cNvPr>
          <p:cNvPicPr>
            <a:picLocks noChangeAspect="1"/>
          </p:cNvPicPr>
          <p:nvPr/>
        </p:nvPicPr>
        <p:blipFill>
          <a:blip r:embed="rId6"/>
          <a:stretch>
            <a:fillRect/>
          </a:stretch>
        </p:blipFill>
        <p:spPr>
          <a:xfrm>
            <a:off x="8984628" y="2035389"/>
            <a:ext cx="2919376" cy="2113280"/>
          </a:xfrm>
          <a:prstGeom prst="rect">
            <a:avLst/>
          </a:prstGeom>
        </p:spPr>
      </p:pic>
      <p:sp>
        <p:nvSpPr>
          <p:cNvPr id="13" name="矢印: 右カーブ 12">
            <a:extLst>
              <a:ext uri="{FF2B5EF4-FFF2-40B4-BE49-F238E27FC236}">
                <a16:creationId xmlns:a16="http://schemas.microsoft.com/office/drawing/2014/main" id="{EB8FB5FE-2A49-4CA7-9CEB-F37364BAB288}"/>
              </a:ext>
            </a:extLst>
          </p:cNvPr>
          <p:cNvSpPr/>
          <p:nvPr/>
        </p:nvSpPr>
        <p:spPr>
          <a:xfrm>
            <a:off x="8106032" y="3406584"/>
            <a:ext cx="988541" cy="79437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矢印: 左カーブ 13">
            <a:extLst>
              <a:ext uri="{FF2B5EF4-FFF2-40B4-BE49-F238E27FC236}">
                <a16:creationId xmlns:a16="http://schemas.microsoft.com/office/drawing/2014/main" id="{12B842A5-6FEA-44B8-A192-BB7F7A54AF79}"/>
              </a:ext>
            </a:extLst>
          </p:cNvPr>
          <p:cNvSpPr/>
          <p:nvPr/>
        </p:nvSpPr>
        <p:spPr>
          <a:xfrm>
            <a:off x="11458906" y="3826593"/>
            <a:ext cx="707078" cy="1468423"/>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4"/>
          <p:cNvSpPr txBox="1">
            <a:spLocks noGrp="1"/>
          </p:cNvSpPr>
          <p:nvPr>
            <p:ph type="title"/>
          </p:nvPr>
        </p:nvSpPr>
        <p:spPr>
          <a:xfrm>
            <a:off x="838200" y="365125"/>
            <a:ext cx="10515600" cy="8275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EDEDED"/>
              </a:buClr>
              <a:buSzPts val="4860"/>
              <a:buFont typeface="Corbel"/>
              <a:buNone/>
            </a:pPr>
            <a:r>
              <a:rPr lang="ja-JP" sz="4860"/>
              <a:t>クラス図</a:t>
            </a:r>
            <a:endParaRPr/>
          </a:p>
        </p:txBody>
      </p:sp>
      <p:sp>
        <p:nvSpPr>
          <p:cNvPr id="185" name="Google Shape;185;p4"/>
          <p:cNvSpPr txBox="1">
            <a:spLocks noGrp="1"/>
          </p:cNvSpPr>
          <p:nvPr>
            <p:ph type="body" idx="1"/>
          </p:nvPr>
        </p:nvSpPr>
        <p:spPr>
          <a:xfrm>
            <a:off x="1120000" y="1343770"/>
            <a:ext cx="10233800" cy="4833193"/>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rgbClr val="EDEDED"/>
              </a:buClr>
              <a:buSzPts val="2800"/>
              <a:buNone/>
            </a:pPr>
            <a:endParaRPr dirty="0"/>
          </a:p>
        </p:txBody>
      </p:sp>
      <p:pic>
        <p:nvPicPr>
          <p:cNvPr id="3" name="図 2">
            <a:extLst>
              <a:ext uri="{FF2B5EF4-FFF2-40B4-BE49-F238E27FC236}">
                <a16:creationId xmlns:a16="http://schemas.microsoft.com/office/drawing/2014/main" id="{678E0329-FFA8-4B81-B698-762B8A5FD9DA}"/>
              </a:ext>
            </a:extLst>
          </p:cNvPr>
          <p:cNvPicPr>
            <a:picLocks noChangeAspect="1"/>
          </p:cNvPicPr>
          <p:nvPr/>
        </p:nvPicPr>
        <p:blipFill>
          <a:blip r:embed="rId3"/>
          <a:stretch>
            <a:fillRect/>
          </a:stretch>
        </p:blipFill>
        <p:spPr>
          <a:xfrm>
            <a:off x="0" y="455146"/>
            <a:ext cx="12192000" cy="5947708"/>
          </a:xfrm>
          <a:prstGeom prst="rect">
            <a:avLst/>
          </a:prstGeom>
        </p:spPr>
      </p:pic>
    </p:spTree>
  </p:cSld>
  <p:clrMapOvr>
    <a:masterClrMapping/>
  </p:clrMapOvr>
</p:sld>
</file>

<file path=ppt/theme/theme1.xml><?xml version="1.0" encoding="utf-8"?>
<a:theme xmlns:a="http://schemas.openxmlformats.org/drawingml/2006/main" name="奥行">
  <a:themeElements>
    <a:clrScheme name="奥行">
      <a:dk1>
        <a:srgbClr val="000000"/>
      </a:dk1>
      <a:lt1>
        <a:srgbClr val="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760</TotalTime>
  <Words>818</Words>
  <Application>Microsoft Office PowerPoint</Application>
  <PresentationFormat>ワイド画面</PresentationFormat>
  <Paragraphs>138</Paragraphs>
  <Slides>13</Slides>
  <Notes>12</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13</vt:i4>
      </vt:variant>
    </vt:vector>
  </HeadingPairs>
  <TitlesOfParts>
    <vt:vector size="17" baseType="lpstr">
      <vt:lpstr>Meiryo UI</vt:lpstr>
      <vt:lpstr>Arial</vt:lpstr>
      <vt:lpstr>Corbel</vt:lpstr>
      <vt:lpstr>奥行</vt:lpstr>
      <vt:lpstr>Operation U.E.C.</vt:lpstr>
      <vt:lpstr>概要</vt:lpstr>
      <vt:lpstr>タレット、敵紹介</vt:lpstr>
      <vt:lpstr>クラス図</vt:lpstr>
      <vt:lpstr>ゲーム内オブジェクトのヒエラルキー</vt:lpstr>
      <vt:lpstr>分担</vt:lpstr>
      <vt:lpstr>プログラムの統合</vt:lpstr>
      <vt:lpstr>遠藤担当</vt:lpstr>
      <vt:lpstr>クラス図</vt:lpstr>
      <vt:lpstr>上田担当</vt:lpstr>
      <vt:lpstr>青木担当</vt:lpstr>
      <vt:lpstr>青木担当</vt:lpstr>
      <vt:lpstr>デモ動画</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Operation U.E.C.</dc:title>
  <dc:creator>e t</dc:creator>
  <cp:lastModifiedBy>青木 辰磨</cp:lastModifiedBy>
  <cp:revision>15</cp:revision>
  <dcterms:created xsi:type="dcterms:W3CDTF">2021-01-30T05:50:13Z</dcterms:created>
  <dcterms:modified xsi:type="dcterms:W3CDTF">2021-02-23T09:49:22Z</dcterms:modified>
</cp:coreProperties>
</file>